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60" r:id="rId2"/>
    <p:sldId id="261" r:id="rId3"/>
    <p:sldId id="256" r:id="rId4"/>
    <p:sldId id="257" r:id="rId5"/>
    <p:sldId id="258" r:id="rId6"/>
    <p:sldId id="263" r:id="rId7"/>
    <p:sldId id="262" r:id="rId8"/>
    <p:sldId id="259" r:id="rId9"/>
    <p:sldId id="267" r:id="rId10"/>
    <p:sldId id="265" r:id="rId11"/>
    <p:sldId id="266" r:id="rId12"/>
    <p:sldId id="269"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172076-C87E-45EA-9E2C-A446EF4B0EFB}" v="1" dt="2025-03-02T01:19:44.7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2" autoAdjust="0"/>
    <p:restoredTop sz="94660"/>
  </p:normalViewPr>
  <p:slideViewPr>
    <p:cSldViewPr snapToGrid="0">
      <p:cViewPr varScale="1">
        <p:scale>
          <a:sx n="99" d="100"/>
          <a:sy n="99" d="100"/>
        </p:scale>
        <p:origin x="8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AD960D-E887-4BD8-8220-9002FB8E2AC1}"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0EC2E749-FE38-4A4D-A9AF-E8D04452B7E9}">
      <dgm:prSet/>
      <dgm:spPr/>
      <dgm:t>
        <a:bodyPr/>
        <a:lstStyle/>
        <a:p>
          <a:r>
            <a:rPr lang="en-US" dirty="0"/>
            <a:t>Deuteronomy 28:1-2 – “If you fully obey the Lord your God… all these blessings will come on you.”</a:t>
          </a:r>
        </a:p>
      </dgm:t>
    </dgm:pt>
    <dgm:pt modelId="{FF08BDB2-7124-44C8-AB8D-A0D655783169}" type="parTrans" cxnId="{8046DEC4-94D3-4926-B072-22551B9FEBAF}">
      <dgm:prSet/>
      <dgm:spPr/>
      <dgm:t>
        <a:bodyPr/>
        <a:lstStyle/>
        <a:p>
          <a:endParaRPr lang="en-US"/>
        </a:p>
      </dgm:t>
    </dgm:pt>
    <dgm:pt modelId="{A8D91D17-603B-42C7-9770-BFD1DAA88CA4}" type="sibTrans" cxnId="{8046DEC4-94D3-4926-B072-22551B9FEBAF}">
      <dgm:prSet/>
      <dgm:spPr/>
      <dgm:t>
        <a:bodyPr/>
        <a:lstStyle/>
        <a:p>
          <a:endParaRPr lang="en-US"/>
        </a:p>
      </dgm:t>
    </dgm:pt>
    <dgm:pt modelId="{0DF85462-A84F-4DFD-BBD8-36933C598074}">
      <dgm:prSet/>
      <dgm:spPr/>
      <dgm:t>
        <a:bodyPr/>
        <a:lstStyle/>
        <a:p>
          <a:r>
            <a:rPr lang="en-US"/>
            <a:t>Psalm 128:1 – “Blessed are all who fear the Lord, who walk in obedience to him.”</a:t>
          </a:r>
        </a:p>
      </dgm:t>
    </dgm:pt>
    <dgm:pt modelId="{D7D44CEC-F80C-4E4D-8024-CF2D4572B6B9}" type="parTrans" cxnId="{D60CAEE2-BBC8-4EE1-BF9A-341ADA24E6EE}">
      <dgm:prSet/>
      <dgm:spPr/>
      <dgm:t>
        <a:bodyPr/>
        <a:lstStyle/>
        <a:p>
          <a:endParaRPr lang="en-US"/>
        </a:p>
      </dgm:t>
    </dgm:pt>
    <dgm:pt modelId="{DA1F2003-BD84-4F05-BB86-790144C266F2}" type="sibTrans" cxnId="{D60CAEE2-BBC8-4EE1-BF9A-341ADA24E6EE}">
      <dgm:prSet/>
      <dgm:spPr/>
      <dgm:t>
        <a:bodyPr/>
        <a:lstStyle/>
        <a:p>
          <a:endParaRPr lang="en-US"/>
        </a:p>
      </dgm:t>
    </dgm:pt>
    <dgm:pt modelId="{AB2C4E46-B7ED-4D58-BBC3-F6A9CCE308C5}">
      <dgm:prSet/>
      <dgm:spPr/>
      <dgm:t>
        <a:bodyPr/>
        <a:lstStyle/>
        <a:p>
          <a:r>
            <a:rPr lang="en-US"/>
            <a:t>1.  Provision – Abraham obeyed, and God provided a ram. (Genesis 22:13-14) </a:t>
          </a:r>
        </a:p>
      </dgm:t>
    </dgm:pt>
    <dgm:pt modelId="{37BE9B20-180F-4E84-A19D-9A4A73F77B16}" type="parTrans" cxnId="{F7405750-69AB-4954-9045-C6776459423F}">
      <dgm:prSet/>
      <dgm:spPr/>
      <dgm:t>
        <a:bodyPr/>
        <a:lstStyle/>
        <a:p>
          <a:endParaRPr lang="en-US"/>
        </a:p>
      </dgm:t>
    </dgm:pt>
    <dgm:pt modelId="{C6B8FE55-98AE-4D9F-8E0F-D17A2B9AC203}" type="sibTrans" cxnId="{F7405750-69AB-4954-9045-C6776459423F}">
      <dgm:prSet/>
      <dgm:spPr/>
      <dgm:t>
        <a:bodyPr/>
        <a:lstStyle/>
        <a:p>
          <a:endParaRPr lang="en-US"/>
        </a:p>
      </dgm:t>
    </dgm:pt>
    <dgm:pt modelId="{EAA9ADCB-164F-43B3-B79C-9B21CBE1855F}">
      <dgm:prSet/>
      <dgm:spPr/>
      <dgm:t>
        <a:bodyPr/>
        <a:lstStyle/>
        <a:p>
          <a:r>
            <a:rPr lang="en-US"/>
            <a:t>2.  Protection – Noah obeyed, and his family was saved from the flood. (Genesis 6:22) </a:t>
          </a:r>
        </a:p>
      </dgm:t>
    </dgm:pt>
    <dgm:pt modelId="{498277CC-F30A-4E2A-920A-76865A2B21BA}" type="parTrans" cxnId="{671F9362-065D-4F22-93F0-3EABD7C7B66F}">
      <dgm:prSet/>
      <dgm:spPr/>
      <dgm:t>
        <a:bodyPr/>
        <a:lstStyle/>
        <a:p>
          <a:endParaRPr lang="en-US"/>
        </a:p>
      </dgm:t>
    </dgm:pt>
    <dgm:pt modelId="{575918A0-8FD0-4DB0-A780-A3604D0018DE}" type="sibTrans" cxnId="{671F9362-065D-4F22-93F0-3EABD7C7B66F}">
      <dgm:prSet/>
      <dgm:spPr/>
      <dgm:t>
        <a:bodyPr/>
        <a:lstStyle/>
        <a:p>
          <a:endParaRPr lang="en-US"/>
        </a:p>
      </dgm:t>
    </dgm:pt>
    <dgm:pt modelId="{A1ABA516-0E5C-4346-A3B4-49EC1CDB4412}">
      <dgm:prSet/>
      <dgm:spPr/>
      <dgm:t>
        <a:bodyPr/>
        <a:lstStyle/>
        <a:p>
          <a:r>
            <a:rPr lang="en-US"/>
            <a:t>3.  Purpose – The disciples obeyed Jesus’ call and changed the world. (Matthew 4:19-20)</a:t>
          </a:r>
        </a:p>
      </dgm:t>
    </dgm:pt>
    <dgm:pt modelId="{243BC1A1-BD60-4312-82AB-8162CF0EA99E}" type="parTrans" cxnId="{402FA086-0B44-4434-B274-AF584050F401}">
      <dgm:prSet/>
      <dgm:spPr/>
      <dgm:t>
        <a:bodyPr/>
        <a:lstStyle/>
        <a:p>
          <a:endParaRPr lang="en-US"/>
        </a:p>
      </dgm:t>
    </dgm:pt>
    <dgm:pt modelId="{93683443-C40A-42BE-B31B-F9A12D1BF1E1}" type="sibTrans" cxnId="{402FA086-0B44-4434-B274-AF584050F401}">
      <dgm:prSet/>
      <dgm:spPr/>
      <dgm:t>
        <a:bodyPr/>
        <a:lstStyle/>
        <a:p>
          <a:endParaRPr lang="en-US"/>
        </a:p>
      </dgm:t>
    </dgm:pt>
    <dgm:pt modelId="{89AF56F4-EF17-4555-8111-35E8629A20B7}" type="pres">
      <dgm:prSet presAssocID="{1BAD960D-E887-4BD8-8220-9002FB8E2AC1}" presName="root" presStyleCnt="0">
        <dgm:presLayoutVars>
          <dgm:dir/>
          <dgm:resizeHandles val="exact"/>
        </dgm:presLayoutVars>
      </dgm:prSet>
      <dgm:spPr/>
    </dgm:pt>
    <dgm:pt modelId="{71D1A715-B3A4-44E6-BCC7-59D119AFCEF2}" type="pres">
      <dgm:prSet presAssocID="{0EC2E749-FE38-4A4D-A9AF-E8D04452B7E9}" presName="compNode" presStyleCnt="0"/>
      <dgm:spPr/>
    </dgm:pt>
    <dgm:pt modelId="{908FB6DF-68F7-400E-A58E-BC441F123C1D}" type="pres">
      <dgm:prSet presAssocID="{0EC2E749-FE38-4A4D-A9AF-E8D04452B7E9}" presName="bgRect" presStyleLbl="bgShp" presStyleIdx="0" presStyleCnt="5"/>
      <dgm:spPr/>
    </dgm:pt>
    <dgm:pt modelId="{52E38AF0-E40F-4A53-B7E6-B209F84D96E5}" type="pres">
      <dgm:prSet presAssocID="{0EC2E749-FE38-4A4D-A9AF-E8D04452B7E9}"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rt Lock"/>
        </a:ext>
      </dgm:extLst>
    </dgm:pt>
    <dgm:pt modelId="{8EEB68DB-1AEF-4C58-928F-E626CA7A89A5}" type="pres">
      <dgm:prSet presAssocID="{0EC2E749-FE38-4A4D-A9AF-E8D04452B7E9}" presName="spaceRect" presStyleCnt="0"/>
      <dgm:spPr/>
    </dgm:pt>
    <dgm:pt modelId="{B3289B67-F69D-4795-B8C3-8D2AFD843053}" type="pres">
      <dgm:prSet presAssocID="{0EC2E749-FE38-4A4D-A9AF-E8D04452B7E9}" presName="parTx" presStyleLbl="revTx" presStyleIdx="0" presStyleCnt="5">
        <dgm:presLayoutVars>
          <dgm:chMax val="0"/>
          <dgm:chPref val="0"/>
        </dgm:presLayoutVars>
      </dgm:prSet>
      <dgm:spPr/>
    </dgm:pt>
    <dgm:pt modelId="{9C4C4275-D317-4F10-A80C-0888B3C5A48F}" type="pres">
      <dgm:prSet presAssocID="{A8D91D17-603B-42C7-9770-BFD1DAA88CA4}" presName="sibTrans" presStyleCnt="0"/>
      <dgm:spPr/>
    </dgm:pt>
    <dgm:pt modelId="{B4C2ADA2-5487-4DA7-B8F0-365E609E3458}" type="pres">
      <dgm:prSet presAssocID="{0DF85462-A84F-4DFD-BBD8-36933C598074}" presName="compNode" presStyleCnt="0"/>
      <dgm:spPr/>
    </dgm:pt>
    <dgm:pt modelId="{CBDCC79D-7F8B-4CC7-A533-9C4A80DAAE97}" type="pres">
      <dgm:prSet presAssocID="{0DF85462-A84F-4DFD-BBD8-36933C598074}" presName="bgRect" presStyleLbl="bgShp" presStyleIdx="1" presStyleCnt="5"/>
      <dgm:spPr/>
    </dgm:pt>
    <dgm:pt modelId="{CC36368A-B503-4A4D-B32F-9F604A909A25}" type="pres">
      <dgm:prSet presAssocID="{0DF85462-A84F-4DFD-BBD8-36933C598074}"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rayer Candle"/>
        </a:ext>
      </dgm:extLst>
    </dgm:pt>
    <dgm:pt modelId="{F4B53EA4-A90B-4463-BA8E-E1E9D1C1B4A4}" type="pres">
      <dgm:prSet presAssocID="{0DF85462-A84F-4DFD-BBD8-36933C598074}" presName="spaceRect" presStyleCnt="0"/>
      <dgm:spPr/>
    </dgm:pt>
    <dgm:pt modelId="{4E02907E-C09F-48DE-B1ED-D13104B0D857}" type="pres">
      <dgm:prSet presAssocID="{0DF85462-A84F-4DFD-BBD8-36933C598074}" presName="parTx" presStyleLbl="revTx" presStyleIdx="1" presStyleCnt="5">
        <dgm:presLayoutVars>
          <dgm:chMax val="0"/>
          <dgm:chPref val="0"/>
        </dgm:presLayoutVars>
      </dgm:prSet>
      <dgm:spPr/>
    </dgm:pt>
    <dgm:pt modelId="{0E427EA1-923E-48FE-8002-36E21308F06E}" type="pres">
      <dgm:prSet presAssocID="{DA1F2003-BD84-4F05-BB86-790144C266F2}" presName="sibTrans" presStyleCnt="0"/>
      <dgm:spPr/>
    </dgm:pt>
    <dgm:pt modelId="{CB09AB72-12C4-4010-B6F0-9FF5E27A6711}" type="pres">
      <dgm:prSet presAssocID="{AB2C4E46-B7ED-4D58-BBC3-F6A9CCE308C5}" presName="compNode" presStyleCnt="0"/>
      <dgm:spPr/>
    </dgm:pt>
    <dgm:pt modelId="{021EC045-2BFF-4FCF-8EC5-493126B4AD20}" type="pres">
      <dgm:prSet presAssocID="{AB2C4E46-B7ED-4D58-BBC3-F6A9CCE308C5}" presName="bgRect" presStyleLbl="bgShp" presStyleIdx="2" presStyleCnt="5"/>
      <dgm:spPr/>
    </dgm:pt>
    <dgm:pt modelId="{792119CF-69EA-441F-B412-B862D7439053}" type="pres">
      <dgm:prSet presAssocID="{AB2C4E46-B7ED-4D58-BBC3-F6A9CCE308C5}"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Quotes"/>
        </a:ext>
      </dgm:extLst>
    </dgm:pt>
    <dgm:pt modelId="{03FA311E-ACA7-4467-AA7B-46D5D4151206}" type="pres">
      <dgm:prSet presAssocID="{AB2C4E46-B7ED-4D58-BBC3-F6A9CCE308C5}" presName="spaceRect" presStyleCnt="0"/>
      <dgm:spPr/>
    </dgm:pt>
    <dgm:pt modelId="{BC6D5FCE-5967-4DB8-9BA3-AA6B676A6024}" type="pres">
      <dgm:prSet presAssocID="{AB2C4E46-B7ED-4D58-BBC3-F6A9CCE308C5}" presName="parTx" presStyleLbl="revTx" presStyleIdx="2" presStyleCnt="5">
        <dgm:presLayoutVars>
          <dgm:chMax val="0"/>
          <dgm:chPref val="0"/>
        </dgm:presLayoutVars>
      </dgm:prSet>
      <dgm:spPr/>
    </dgm:pt>
    <dgm:pt modelId="{196ED7A4-F30A-4684-9FB1-4D60748093BF}" type="pres">
      <dgm:prSet presAssocID="{C6B8FE55-98AE-4D9F-8E0F-D17A2B9AC203}" presName="sibTrans" presStyleCnt="0"/>
      <dgm:spPr/>
    </dgm:pt>
    <dgm:pt modelId="{8B03EF07-D580-4CBF-A474-F515AF38CB1F}" type="pres">
      <dgm:prSet presAssocID="{EAA9ADCB-164F-43B3-B79C-9B21CBE1855F}" presName="compNode" presStyleCnt="0"/>
      <dgm:spPr/>
    </dgm:pt>
    <dgm:pt modelId="{FE070F5B-976D-4F94-95BF-340E27DCDACB}" type="pres">
      <dgm:prSet presAssocID="{EAA9ADCB-164F-43B3-B79C-9B21CBE1855F}" presName="bgRect" presStyleLbl="bgShp" presStyleIdx="3" presStyleCnt="5"/>
      <dgm:spPr/>
    </dgm:pt>
    <dgm:pt modelId="{E114AA98-DAE5-4646-AF24-BC5ED11F2FC8}" type="pres">
      <dgm:prSet presAssocID="{EAA9ADCB-164F-43B3-B79C-9B21CBE1855F}"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Rainy scene"/>
        </a:ext>
      </dgm:extLst>
    </dgm:pt>
    <dgm:pt modelId="{9C97B0A4-3659-4D9D-8A69-50DC5ABB285F}" type="pres">
      <dgm:prSet presAssocID="{EAA9ADCB-164F-43B3-B79C-9B21CBE1855F}" presName="spaceRect" presStyleCnt="0"/>
      <dgm:spPr/>
    </dgm:pt>
    <dgm:pt modelId="{AC4E805C-CD3B-4A73-BAD5-CFE14B147247}" type="pres">
      <dgm:prSet presAssocID="{EAA9ADCB-164F-43B3-B79C-9B21CBE1855F}" presName="parTx" presStyleLbl="revTx" presStyleIdx="3" presStyleCnt="5">
        <dgm:presLayoutVars>
          <dgm:chMax val="0"/>
          <dgm:chPref val="0"/>
        </dgm:presLayoutVars>
      </dgm:prSet>
      <dgm:spPr/>
    </dgm:pt>
    <dgm:pt modelId="{50735F45-EE78-4A0F-99F0-507D591780C5}" type="pres">
      <dgm:prSet presAssocID="{575918A0-8FD0-4DB0-A780-A3604D0018DE}" presName="sibTrans" presStyleCnt="0"/>
      <dgm:spPr/>
    </dgm:pt>
    <dgm:pt modelId="{8CC9705F-C0FB-4DC0-8495-CD951E4E15EF}" type="pres">
      <dgm:prSet presAssocID="{A1ABA516-0E5C-4346-A3B4-49EC1CDB4412}" presName="compNode" presStyleCnt="0"/>
      <dgm:spPr/>
    </dgm:pt>
    <dgm:pt modelId="{6FB074E0-093C-47D6-9155-3A960340836C}" type="pres">
      <dgm:prSet presAssocID="{A1ABA516-0E5C-4346-A3B4-49EC1CDB4412}" presName="bgRect" presStyleLbl="bgShp" presStyleIdx="4" presStyleCnt="5"/>
      <dgm:spPr/>
    </dgm:pt>
    <dgm:pt modelId="{EDA74D71-D463-4542-B049-09FC0AC72838}" type="pres">
      <dgm:prSet presAssocID="{A1ABA516-0E5C-4346-A3B4-49EC1CDB4412}"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ells"/>
        </a:ext>
      </dgm:extLst>
    </dgm:pt>
    <dgm:pt modelId="{D73E2380-431B-4F3D-8FB3-7982ACE7BFF6}" type="pres">
      <dgm:prSet presAssocID="{A1ABA516-0E5C-4346-A3B4-49EC1CDB4412}" presName="spaceRect" presStyleCnt="0"/>
      <dgm:spPr/>
    </dgm:pt>
    <dgm:pt modelId="{4A736706-AA15-49B8-9416-76F593EF4438}" type="pres">
      <dgm:prSet presAssocID="{A1ABA516-0E5C-4346-A3B4-49EC1CDB4412}" presName="parTx" presStyleLbl="revTx" presStyleIdx="4" presStyleCnt="5">
        <dgm:presLayoutVars>
          <dgm:chMax val="0"/>
          <dgm:chPref val="0"/>
        </dgm:presLayoutVars>
      </dgm:prSet>
      <dgm:spPr/>
    </dgm:pt>
  </dgm:ptLst>
  <dgm:cxnLst>
    <dgm:cxn modelId="{0DE54917-69DC-42EC-AAD6-A0EAF9405DBD}" type="presOf" srcId="{AB2C4E46-B7ED-4D58-BBC3-F6A9CCE308C5}" destId="{BC6D5FCE-5967-4DB8-9BA3-AA6B676A6024}" srcOrd="0" destOrd="0" presId="urn:microsoft.com/office/officeart/2018/2/layout/IconVerticalSolidList"/>
    <dgm:cxn modelId="{22C3B221-419A-40B2-ABBE-308E74CF55F5}" type="presOf" srcId="{1BAD960D-E887-4BD8-8220-9002FB8E2AC1}" destId="{89AF56F4-EF17-4555-8111-35E8629A20B7}" srcOrd="0" destOrd="0" presId="urn:microsoft.com/office/officeart/2018/2/layout/IconVerticalSolidList"/>
    <dgm:cxn modelId="{671F9362-065D-4F22-93F0-3EABD7C7B66F}" srcId="{1BAD960D-E887-4BD8-8220-9002FB8E2AC1}" destId="{EAA9ADCB-164F-43B3-B79C-9B21CBE1855F}" srcOrd="3" destOrd="0" parTransId="{498277CC-F30A-4E2A-920A-76865A2B21BA}" sibTransId="{575918A0-8FD0-4DB0-A780-A3604D0018DE}"/>
    <dgm:cxn modelId="{20DB0E67-9BD1-4874-ACBB-47ABA03C1F29}" type="presOf" srcId="{A1ABA516-0E5C-4346-A3B4-49EC1CDB4412}" destId="{4A736706-AA15-49B8-9416-76F593EF4438}" srcOrd="0" destOrd="0" presId="urn:microsoft.com/office/officeart/2018/2/layout/IconVerticalSolidList"/>
    <dgm:cxn modelId="{03312548-B112-4F68-AFD9-C8A758DB8D7B}" type="presOf" srcId="{0DF85462-A84F-4DFD-BBD8-36933C598074}" destId="{4E02907E-C09F-48DE-B1ED-D13104B0D857}" srcOrd="0" destOrd="0" presId="urn:microsoft.com/office/officeart/2018/2/layout/IconVerticalSolidList"/>
    <dgm:cxn modelId="{F7405750-69AB-4954-9045-C6776459423F}" srcId="{1BAD960D-E887-4BD8-8220-9002FB8E2AC1}" destId="{AB2C4E46-B7ED-4D58-BBC3-F6A9CCE308C5}" srcOrd="2" destOrd="0" parTransId="{37BE9B20-180F-4E84-A19D-9A4A73F77B16}" sibTransId="{C6B8FE55-98AE-4D9F-8E0F-D17A2B9AC203}"/>
    <dgm:cxn modelId="{402FA086-0B44-4434-B274-AF584050F401}" srcId="{1BAD960D-E887-4BD8-8220-9002FB8E2AC1}" destId="{A1ABA516-0E5C-4346-A3B4-49EC1CDB4412}" srcOrd="4" destOrd="0" parTransId="{243BC1A1-BD60-4312-82AB-8162CF0EA99E}" sibTransId="{93683443-C40A-42BE-B31B-F9A12D1BF1E1}"/>
    <dgm:cxn modelId="{C3472C8D-7F58-4AA7-9951-5FCE2E0433AC}" type="presOf" srcId="{EAA9ADCB-164F-43B3-B79C-9B21CBE1855F}" destId="{AC4E805C-CD3B-4A73-BAD5-CFE14B147247}" srcOrd="0" destOrd="0" presId="urn:microsoft.com/office/officeart/2018/2/layout/IconVerticalSolidList"/>
    <dgm:cxn modelId="{F49C53A3-8F3B-4840-A7D1-C9DDF2598F06}" type="presOf" srcId="{0EC2E749-FE38-4A4D-A9AF-E8D04452B7E9}" destId="{B3289B67-F69D-4795-B8C3-8D2AFD843053}" srcOrd="0" destOrd="0" presId="urn:microsoft.com/office/officeart/2018/2/layout/IconVerticalSolidList"/>
    <dgm:cxn modelId="{8046DEC4-94D3-4926-B072-22551B9FEBAF}" srcId="{1BAD960D-E887-4BD8-8220-9002FB8E2AC1}" destId="{0EC2E749-FE38-4A4D-A9AF-E8D04452B7E9}" srcOrd="0" destOrd="0" parTransId="{FF08BDB2-7124-44C8-AB8D-A0D655783169}" sibTransId="{A8D91D17-603B-42C7-9770-BFD1DAA88CA4}"/>
    <dgm:cxn modelId="{D60CAEE2-BBC8-4EE1-BF9A-341ADA24E6EE}" srcId="{1BAD960D-E887-4BD8-8220-9002FB8E2AC1}" destId="{0DF85462-A84F-4DFD-BBD8-36933C598074}" srcOrd="1" destOrd="0" parTransId="{D7D44CEC-F80C-4E4D-8024-CF2D4572B6B9}" sibTransId="{DA1F2003-BD84-4F05-BB86-790144C266F2}"/>
    <dgm:cxn modelId="{EC194211-004F-4A7A-BA12-EF55D81FF47A}" type="presParOf" srcId="{89AF56F4-EF17-4555-8111-35E8629A20B7}" destId="{71D1A715-B3A4-44E6-BCC7-59D119AFCEF2}" srcOrd="0" destOrd="0" presId="urn:microsoft.com/office/officeart/2018/2/layout/IconVerticalSolidList"/>
    <dgm:cxn modelId="{3125778A-F443-4710-9B2E-05F0BD826453}" type="presParOf" srcId="{71D1A715-B3A4-44E6-BCC7-59D119AFCEF2}" destId="{908FB6DF-68F7-400E-A58E-BC441F123C1D}" srcOrd="0" destOrd="0" presId="urn:microsoft.com/office/officeart/2018/2/layout/IconVerticalSolidList"/>
    <dgm:cxn modelId="{352843AA-F69C-4CDD-BD08-66B033AAA912}" type="presParOf" srcId="{71D1A715-B3A4-44E6-BCC7-59D119AFCEF2}" destId="{52E38AF0-E40F-4A53-B7E6-B209F84D96E5}" srcOrd="1" destOrd="0" presId="urn:microsoft.com/office/officeart/2018/2/layout/IconVerticalSolidList"/>
    <dgm:cxn modelId="{887FE5D8-CED1-414F-8838-27292DE243F6}" type="presParOf" srcId="{71D1A715-B3A4-44E6-BCC7-59D119AFCEF2}" destId="{8EEB68DB-1AEF-4C58-928F-E626CA7A89A5}" srcOrd="2" destOrd="0" presId="urn:microsoft.com/office/officeart/2018/2/layout/IconVerticalSolidList"/>
    <dgm:cxn modelId="{CC38E7BA-AFDF-4A13-9210-9D430B915C71}" type="presParOf" srcId="{71D1A715-B3A4-44E6-BCC7-59D119AFCEF2}" destId="{B3289B67-F69D-4795-B8C3-8D2AFD843053}" srcOrd="3" destOrd="0" presId="urn:microsoft.com/office/officeart/2018/2/layout/IconVerticalSolidList"/>
    <dgm:cxn modelId="{9B3E7D2C-38E4-441F-957F-816EAF8EEEEB}" type="presParOf" srcId="{89AF56F4-EF17-4555-8111-35E8629A20B7}" destId="{9C4C4275-D317-4F10-A80C-0888B3C5A48F}" srcOrd="1" destOrd="0" presId="urn:microsoft.com/office/officeart/2018/2/layout/IconVerticalSolidList"/>
    <dgm:cxn modelId="{4E6A646B-6A88-4923-8261-DCAAD2FA31CE}" type="presParOf" srcId="{89AF56F4-EF17-4555-8111-35E8629A20B7}" destId="{B4C2ADA2-5487-4DA7-B8F0-365E609E3458}" srcOrd="2" destOrd="0" presId="urn:microsoft.com/office/officeart/2018/2/layout/IconVerticalSolidList"/>
    <dgm:cxn modelId="{78A9848F-055E-43DB-BF49-754279C6DCD9}" type="presParOf" srcId="{B4C2ADA2-5487-4DA7-B8F0-365E609E3458}" destId="{CBDCC79D-7F8B-4CC7-A533-9C4A80DAAE97}" srcOrd="0" destOrd="0" presId="urn:microsoft.com/office/officeart/2018/2/layout/IconVerticalSolidList"/>
    <dgm:cxn modelId="{6E80E683-51B9-4308-B96D-230103D9B58D}" type="presParOf" srcId="{B4C2ADA2-5487-4DA7-B8F0-365E609E3458}" destId="{CC36368A-B503-4A4D-B32F-9F604A909A25}" srcOrd="1" destOrd="0" presId="urn:microsoft.com/office/officeart/2018/2/layout/IconVerticalSolidList"/>
    <dgm:cxn modelId="{CE0ECBCE-B143-42DA-B41B-B740D60181BC}" type="presParOf" srcId="{B4C2ADA2-5487-4DA7-B8F0-365E609E3458}" destId="{F4B53EA4-A90B-4463-BA8E-E1E9D1C1B4A4}" srcOrd="2" destOrd="0" presId="urn:microsoft.com/office/officeart/2018/2/layout/IconVerticalSolidList"/>
    <dgm:cxn modelId="{B0DBD081-A915-49A0-81C5-85B124C135FE}" type="presParOf" srcId="{B4C2ADA2-5487-4DA7-B8F0-365E609E3458}" destId="{4E02907E-C09F-48DE-B1ED-D13104B0D857}" srcOrd="3" destOrd="0" presId="urn:microsoft.com/office/officeart/2018/2/layout/IconVerticalSolidList"/>
    <dgm:cxn modelId="{B7D8A294-69B5-490F-8E26-1433BEBDF5B3}" type="presParOf" srcId="{89AF56F4-EF17-4555-8111-35E8629A20B7}" destId="{0E427EA1-923E-48FE-8002-36E21308F06E}" srcOrd="3" destOrd="0" presId="urn:microsoft.com/office/officeart/2018/2/layout/IconVerticalSolidList"/>
    <dgm:cxn modelId="{29F673F8-D29B-4CF9-82D9-7DDB5799BE9E}" type="presParOf" srcId="{89AF56F4-EF17-4555-8111-35E8629A20B7}" destId="{CB09AB72-12C4-4010-B6F0-9FF5E27A6711}" srcOrd="4" destOrd="0" presId="urn:microsoft.com/office/officeart/2018/2/layout/IconVerticalSolidList"/>
    <dgm:cxn modelId="{93141DB1-B72E-4E13-B2F2-88934FF0B1AE}" type="presParOf" srcId="{CB09AB72-12C4-4010-B6F0-9FF5E27A6711}" destId="{021EC045-2BFF-4FCF-8EC5-493126B4AD20}" srcOrd="0" destOrd="0" presId="urn:microsoft.com/office/officeart/2018/2/layout/IconVerticalSolidList"/>
    <dgm:cxn modelId="{CEC45B60-AAA8-4618-9511-42DC542CDD4A}" type="presParOf" srcId="{CB09AB72-12C4-4010-B6F0-9FF5E27A6711}" destId="{792119CF-69EA-441F-B412-B862D7439053}" srcOrd="1" destOrd="0" presId="urn:microsoft.com/office/officeart/2018/2/layout/IconVerticalSolidList"/>
    <dgm:cxn modelId="{2CBB7AAF-A4B1-4DA8-A6A8-534D5F2991B1}" type="presParOf" srcId="{CB09AB72-12C4-4010-B6F0-9FF5E27A6711}" destId="{03FA311E-ACA7-4467-AA7B-46D5D4151206}" srcOrd="2" destOrd="0" presId="urn:microsoft.com/office/officeart/2018/2/layout/IconVerticalSolidList"/>
    <dgm:cxn modelId="{37E993D4-032E-4336-B664-16CCC3E81354}" type="presParOf" srcId="{CB09AB72-12C4-4010-B6F0-9FF5E27A6711}" destId="{BC6D5FCE-5967-4DB8-9BA3-AA6B676A6024}" srcOrd="3" destOrd="0" presId="urn:microsoft.com/office/officeart/2018/2/layout/IconVerticalSolidList"/>
    <dgm:cxn modelId="{4ECB2A93-F7FC-41FF-AA7C-2727879CC9E2}" type="presParOf" srcId="{89AF56F4-EF17-4555-8111-35E8629A20B7}" destId="{196ED7A4-F30A-4684-9FB1-4D60748093BF}" srcOrd="5" destOrd="0" presId="urn:microsoft.com/office/officeart/2018/2/layout/IconVerticalSolidList"/>
    <dgm:cxn modelId="{EC1C8EEF-98DC-491C-83AC-4FEBAF4BF91D}" type="presParOf" srcId="{89AF56F4-EF17-4555-8111-35E8629A20B7}" destId="{8B03EF07-D580-4CBF-A474-F515AF38CB1F}" srcOrd="6" destOrd="0" presId="urn:microsoft.com/office/officeart/2018/2/layout/IconVerticalSolidList"/>
    <dgm:cxn modelId="{94DEF882-7261-47E8-BF7E-B47E04C50A0B}" type="presParOf" srcId="{8B03EF07-D580-4CBF-A474-F515AF38CB1F}" destId="{FE070F5B-976D-4F94-95BF-340E27DCDACB}" srcOrd="0" destOrd="0" presId="urn:microsoft.com/office/officeart/2018/2/layout/IconVerticalSolidList"/>
    <dgm:cxn modelId="{05CF55A9-756B-4C46-A58F-987E8DA1B572}" type="presParOf" srcId="{8B03EF07-D580-4CBF-A474-F515AF38CB1F}" destId="{E114AA98-DAE5-4646-AF24-BC5ED11F2FC8}" srcOrd="1" destOrd="0" presId="urn:microsoft.com/office/officeart/2018/2/layout/IconVerticalSolidList"/>
    <dgm:cxn modelId="{C936EB50-44A0-4343-9C33-2A95F9D251FD}" type="presParOf" srcId="{8B03EF07-D580-4CBF-A474-F515AF38CB1F}" destId="{9C97B0A4-3659-4D9D-8A69-50DC5ABB285F}" srcOrd="2" destOrd="0" presId="urn:microsoft.com/office/officeart/2018/2/layout/IconVerticalSolidList"/>
    <dgm:cxn modelId="{68864E55-3863-469A-9D20-FF72C2668E2F}" type="presParOf" srcId="{8B03EF07-D580-4CBF-A474-F515AF38CB1F}" destId="{AC4E805C-CD3B-4A73-BAD5-CFE14B147247}" srcOrd="3" destOrd="0" presId="urn:microsoft.com/office/officeart/2018/2/layout/IconVerticalSolidList"/>
    <dgm:cxn modelId="{49352EDD-264B-4B75-9E55-0D809844A835}" type="presParOf" srcId="{89AF56F4-EF17-4555-8111-35E8629A20B7}" destId="{50735F45-EE78-4A0F-99F0-507D591780C5}" srcOrd="7" destOrd="0" presId="urn:microsoft.com/office/officeart/2018/2/layout/IconVerticalSolidList"/>
    <dgm:cxn modelId="{3D32A3E0-3D8E-49B9-B24A-A2AEBF133CAF}" type="presParOf" srcId="{89AF56F4-EF17-4555-8111-35E8629A20B7}" destId="{8CC9705F-C0FB-4DC0-8495-CD951E4E15EF}" srcOrd="8" destOrd="0" presId="urn:microsoft.com/office/officeart/2018/2/layout/IconVerticalSolidList"/>
    <dgm:cxn modelId="{64FF8328-2C99-434B-9E5F-3022BFD7D168}" type="presParOf" srcId="{8CC9705F-C0FB-4DC0-8495-CD951E4E15EF}" destId="{6FB074E0-093C-47D6-9155-3A960340836C}" srcOrd="0" destOrd="0" presId="urn:microsoft.com/office/officeart/2018/2/layout/IconVerticalSolidList"/>
    <dgm:cxn modelId="{314D71DF-D466-457F-8C42-659751017E88}" type="presParOf" srcId="{8CC9705F-C0FB-4DC0-8495-CD951E4E15EF}" destId="{EDA74D71-D463-4542-B049-09FC0AC72838}" srcOrd="1" destOrd="0" presId="urn:microsoft.com/office/officeart/2018/2/layout/IconVerticalSolidList"/>
    <dgm:cxn modelId="{1642FC69-1FA0-4FD1-A9A0-CED754A0BAE3}" type="presParOf" srcId="{8CC9705F-C0FB-4DC0-8495-CD951E4E15EF}" destId="{D73E2380-431B-4F3D-8FB3-7982ACE7BFF6}" srcOrd="2" destOrd="0" presId="urn:microsoft.com/office/officeart/2018/2/layout/IconVerticalSolidList"/>
    <dgm:cxn modelId="{FE1E1855-3AF4-4F89-B39F-21947E794BFE}" type="presParOf" srcId="{8CC9705F-C0FB-4DC0-8495-CD951E4E15EF}" destId="{4A736706-AA15-49B8-9416-76F593EF443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8FB6DF-68F7-400E-A58E-BC441F123C1D}">
      <dsp:nvSpPr>
        <dsp:cNvPr id="0" name=""/>
        <dsp:cNvSpPr/>
      </dsp:nvSpPr>
      <dsp:spPr>
        <a:xfrm>
          <a:off x="0" y="4514"/>
          <a:ext cx="6669431" cy="96149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E38AF0-E40F-4A53-B7E6-B209F84D96E5}">
      <dsp:nvSpPr>
        <dsp:cNvPr id="0" name=""/>
        <dsp:cNvSpPr/>
      </dsp:nvSpPr>
      <dsp:spPr>
        <a:xfrm>
          <a:off x="290852" y="220850"/>
          <a:ext cx="528822" cy="52882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3289B67-F69D-4795-B8C3-8D2AFD843053}">
      <dsp:nvSpPr>
        <dsp:cNvPr id="0" name=""/>
        <dsp:cNvSpPr/>
      </dsp:nvSpPr>
      <dsp:spPr>
        <a:xfrm>
          <a:off x="1110527" y="4514"/>
          <a:ext cx="5558903" cy="961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758" tIns="101758" rIns="101758" bIns="101758" numCol="1" spcCol="1270" anchor="ctr" anchorCtr="0">
          <a:noAutofit/>
        </a:bodyPr>
        <a:lstStyle/>
        <a:p>
          <a:pPr marL="0" lvl="0" indent="0" algn="l" defTabSz="844550">
            <a:lnSpc>
              <a:spcPct val="90000"/>
            </a:lnSpc>
            <a:spcBef>
              <a:spcPct val="0"/>
            </a:spcBef>
            <a:spcAft>
              <a:spcPct val="35000"/>
            </a:spcAft>
            <a:buNone/>
          </a:pPr>
          <a:r>
            <a:rPr lang="en-US" sz="1900" kern="1200" dirty="0"/>
            <a:t>Deuteronomy 28:1-2 – “If you fully obey the Lord your God… all these blessings will come on you.”</a:t>
          </a:r>
        </a:p>
      </dsp:txBody>
      <dsp:txXfrm>
        <a:off x="1110527" y="4514"/>
        <a:ext cx="5558903" cy="961495"/>
      </dsp:txXfrm>
    </dsp:sp>
    <dsp:sp modelId="{CBDCC79D-7F8B-4CC7-A533-9C4A80DAAE97}">
      <dsp:nvSpPr>
        <dsp:cNvPr id="0" name=""/>
        <dsp:cNvSpPr/>
      </dsp:nvSpPr>
      <dsp:spPr>
        <a:xfrm>
          <a:off x="0" y="1206383"/>
          <a:ext cx="6669431" cy="96149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36368A-B503-4A4D-B32F-9F604A909A25}">
      <dsp:nvSpPr>
        <dsp:cNvPr id="0" name=""/>
        <dsp:cNvSpPr/>
      </dsp:nvSpPr>
      <dsp:spPr>
        <a:xfrm>
          <a:off x="290852" y="1422719"/>
          <a:ext cx="528822" cy="52882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E02907E-C09F-48DE-B1ED-D13104B0D857}">
      <dsp:nvSpPr>
        <dsp:cNvPr id="0" name=""/>
        <dsp:cNvSpPr/>
      </dsp:nvSpPr>
      <dsp:spPr>
        <a:xfrm>
          <a:off x="1110527" y="1206383"/>
          <a:ext cx="5558903" cy="961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758" tIns="101758" rIns="101758" bIns="101758" numCol="1" spcCol="1270" anchor="ctr" anchorCtr="0">
          <a:noAutofit/>
        </a:bodyPr>
        <a:lstStyle/>
        <a:p>
          <a:pPr marL="0" lvl="0" indent="0" algn="l" defTabSz="844550">
            <a:lnSpc>
              <a:spcPct val="90000"/>
            </a:lnSpc>
            <a:spcBef>
              <a:spcPct val="0"/>
            </a:spcBef>
            <a:spcAft>
              <a:spcPct val="35000"/>
            </a:spcAft>
            <a:buNone/>
          </a:pPr>
          <a:r>
            <a:rPr lang="en-US" sz="1900" kern="1200"/>
            <a:t>Psalm 128:1 – “Blessed are all who fear the Lord, who walk in obedience to him.”</a:t>
          </a:r>
        </a:p>
      </dsp:txBody>
      <dsp:txXfrm>
        <a:off x="1110527" y="1206383"/>
        <a:ext cx="5558903" cy="961495"/>
      </dsp:txXfrm>
    </dsp:sp>
    <dsp:sp modelId="{021EC045-2BFF-4FCF-8EC5-493126B4AD20}">
      <dsp:nvSpPr>
        <dsp:cNvPr id="0" name=""/>
        <dsp:cNvSpPr/>
      </dsp:nvSpPr>
      <dsp:spPr>
        <a:xfrm>
          <a:off x="0" y="2408252"/>
          <a:ext cx="6669431" cy="96149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2119CF-69EA-441F-B412-B862D7439053}">
      <dsp:nvSpPr>
        <dsp:cNvPr id="0" name=""/>
        <dsp:cNvSpPr/>
      </dsp:nvSpPr>
      <dsp:spPr>
        <a:xfrm>
          <a:off x="290852" y="2624588"/>
          <a:ext cx="528822" cy="52882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C6D5FCE-5967-4DB8-9BA3-AA6B676A6024}">
      <dsp:nvSpPr>
        <dsp:cNvPr id="0" name=""/>
        <dsp:cNvSpPr/>
      </dsp:nvSpPr>
      <dsp:spPr>
        <a:xfrm>
          <a:off x="1110527" y="2408252"/>
          <a:ext cx="5558903" cy="961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758" tIns="101758" rIns="101758" bIns="101758" numCol="1" spcCol="1270" anchor="ctr" anchorCtr="0">
          <a:noAutofit/>
        </a:bodyPr>
        <a:lstStyle/>
        <a:p>
          <a:pPr marL="0" lvl="0" indent="0" algn="l" defTabSz="844550">
            <a:lnSpc>
              <a:spcPct val="90000"/>
            </a:lnSpc>
            <a:spcBef>
              <a:spcPct val="0"/>
            </a:spcBef>
            <a:spcAft>
              <a:spcPct val="35000"/>
            </a:spcAft>
            <a:buNone/>
          </a:pPr>
          <a:r>
            <a:rPr lang="en-US" sz="1900" kern="1200"/>
            <a:t>1.  Provision – Abraham obeyed, and God provided a ram. (Genesis 22:13-14) </a:t>
          </a:r>
        </a:p>
      </dsp:txBody>
      <dsp:txXfrm>
        <a:off x="1110527" y="2408252"/>
        <a:ext cx="5558903" cy="961495"/>
      </dsp:txXfrm>
    </dsp:sp>
    <dsp:sp modelId="{FE070F5B-976D-4F94-95BF-340E27DCDACB}">
      <dsp:nvSpPr>
        <dsp:cNvPr id="0" name=""/>
        <dsp:cNvSpPr/>
      </dsp:nvSpPr>
      <dsp:spPr>
        <a:xfrm>
          <a:off x="0" y="3610121"/>
          <a:ext cx="6669431" cy="96149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14AA98-DAE5-4646-AF24-BC5ED11F2FC8}">
      <dsp:nvSpPr>
        <dsp:cNvPr id="0" name=""/>
        <dsp:cNvSpPr/>
      </dsp:nvSpPr>
      <dsp:spPr>
        <a:xfrm>
          <a:off x="290852" y="3826457"/>
          <a:ext cx="528822" cy="52882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C4E805C-CD3B-4A73-BAD5-CFE14B147247}">
      <dsp:nvSpPr>
        <dsp:cNvPr id="0" name=""/>
        <dsp:cNvSpPr/>
      </dsp:nvSpPr>
      <dsp:spPr>
        <a:xfrm>
          <a:off x="1110527" y="3610121"/>
          <a:ext cx="5558903" cy="961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758" tIns="101758" rIns="101758" bIns="101758" numCol="1" spcCol="1270" anchor="ctr" anchorCtr="0">
          <a:noAutofit/>
        </a:bodyPr>
        <a:lstStyle/>
        <a:p>
          <a:pPr marL="0" lvl="0" indent="0" algn="l" defTabSz="844550">
            <a:lnSpc>
              <a:spcPct val="90000"/>
            </a:lnSpc>
            <a:spcBef>
              <a:spcPct val="0"/>
            </a:spcBef>
            <a:spcAft>
              <a:spcPct val="35000"/>
            </a:spcAft>
            <a:buNone/>
          </a:pPr>
          <a:r>
            <a:rPr lang="en-US" sz="1900" kern="1200"/>
            <a:t>2.  Protection – Noah obeyed, and his family was saved from the flood. (Genesis 6:22) </a:t>
          </a:r>
        </a:p>
      </dsp:txBody>
      <dsp:txXfrm>
        <a:off x="1110527" y="3610121"/>
        <a:ext cx="5558903" cy="961495"/>
      </dsp:txXfrm>
    </dsp:sp>
    <dsp:sp modelId="{6FB074E0-093C-47D6-9155-3A960340836C}">
      <dsp:nvSpPr>
        <dsp:cNvPr id="0" name=""/>
        <dsp:cNvSpPr/>
      </dsp:nvSpPr>
      <dsp:spPr>
        <a:xfrm>
          <a:off x="0" y="4811990"/>
          <a:ext cx="6669431" cy="96149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A74D71-D463-4542-B049-09FC0AC72838}">
      <dsp:nvSpPr>
        <dsp:cNvPr id="0" name=""/>
        <dsp:cNvSpPr/>
      </dsp:nvSpPr>
      <dsp:spPr>
        <a:xfrm>
          <a:off x="290852" y="5028327"/>
          <a:ext cx="528822" cy="52882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A736706-AA15-49B8-9416-76F593EF4438}">
      <dsp:nvSpPr>
        <dsp:cNvPr id="0" name=""/>
        <dsp:cNvSpPr/>
      </dsp:nvSpPr>
      <dsp:spPr>
        <a:xfrm>
          <a:off x="1110527" y="4811990"/>
          <a:ext cx="5558903" cy="961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758" tIns="101758" rIns="101758" bIns="101758" numCol="1" spcCol="1270" anchor="ctr" anchorCtr="0">
          <a:noAutofit/>
        </a:bodyPr>
        <a:lstStyle/>
        <a:p>
          <a:pPr marL="0" lvl="0" indent="0" algn="l" defTabSz="844550">
            <a:lnSpc>
              <a:spcPct val="90000"/>
            </a:lnSpc>
            <a:spcBef>
              <a:spcPct val="0"/>
            </a:spcBef>
            <a:spcAft>
              <a:spcPct val="35000"/>
            </a:spcAft>
            <a:buNone/>
          </a:pPr>
          <a:r>
            <a:rPr lang="en-US" sz="1900" kern="1200"/>
            <a:t>3.  Purpose – The disciples obeyed Jesus’ call and changed the world. (Matthew 4:19-20)</a:t>
          </a:r>
        </a:p>
      </dsp:txBody>
      <dsp:txXfrm>
        <a:off x="1110527" y="4811990"/>
        <a:ext cx="5558903" cy="96149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9798E-90C4-48E6-B39B-37FF65347ABD}"/>
              </a:ext>
            </a:extLst>
          </p:cNvPr>
          <p:cNvSpPr>
            <a:spLocks noGrp="1"/>
          </p:cNvSpPr>
          <p:nvPr>
            <p:ph type="ctrTitle"/>
          </p:nvPr>
        </p:nvSpPr>
        <p:spPr>
          <a:xfrm>
            <a:off x="2197100" y="1079500"/>
            <a:ext cx="7797799" cy="2138400"/>
          </a:xfrm>
        </p:spPr>
        <p:txBody>
          <a:bodyPr anchor="b">
            <a:normAutofit/>
          </a:bodyPr>
          <a:lstStyle>
            <a:lvl1pPr algn="ctr">
              <a:defRPr sz="2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93D95C8C-0A7F-40D9-A690-3D5898EFFE81}"/>
              </a:ext>
            </a:extLst>
          </p:cNvPr>
          <p:cNvSpPr>
            <a:spLocks noGrp="1"/>
          </p:cNvSpPr>
          <p:nvPr>
            <p:ph type="subTitle" idx="1"/>
          </p:nvPr>
        </p:nvSpPr>
        <p:spPr>
          <a:xfrm>
            <a:off x="3308350" y="4113213"/>
            <a:ext cx="5575300" cy="1655762"/>
          </a:xfrm>
        </p:spPr>
        <p:txBody>
          <a:bodyPr/>
          <a:lstStyle>
            <a:lvl1pPr marL="0" indent="0" algn="ctr">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3D1322F3-E47A-4D6E-96A8-AB5C73BA9906}"/>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3/1/2025</a:t>
            </a:fld>
            <a:endParaRPr lang="en-US" dirty="0"/>
          </a:p>
        </p:txBody>
      </p:sp>
      <p:sp>
        <p:nvSpPr>
          <p:cNvPr id="5" name="Footer Placeholder 4">
            <a:extLst>
              <a:ext uri="{FF2B5EF4-FFF2-40B4-BE49-F238E27FC236}">
                <a16:creationId xmlns:a16="http://schemas.microsoft.com/office/drawing/2014/main" id="{737BF5CE-9E66-4FD5-949F-34E11607C6DF}"/>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EEDAB7A-4032-416A-B04E-1F4878912E02}"/>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dirty="0"/>
          </a:p>
        </p:txBody>
      </p:sp>
      <p:cxnSp>
        <p:nvCxnSpPr>
          <p:cNvPr id="7" name="Straight Connector 6">
            <a:extLst>
              <a:ext uri="{FF2B5EF4-FFF2-40B4-BE49-F238E27FC236}">
                <a16:creationId xmlns:a16="http://schemas.microsoft.com/office/drawing/2014/main" id="{701C0CAB-6A03-4C6A-9FAA-219847753628}"/>
              </a:ext>
            </a:extLst>
          </p:cNvPr>
          <p:cNvCxnSpPr>
            <a:cxnSpLocks/>
          </p:cNvCxnSpPr>
          <p:nvPr/>
        </p:nvCxnSpPr>
        <p:spPr>
          <a:xfrm>
            <a:off x="5826000" y="369087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F982E0B2-AA9C-441C-A08E-A9DF9CF12116}"/>
              </a:ext>
            </a:extLst>
          </p:cNvPr>
          <p:cNvGrpSpPr/>
          <p:nvPr/>
        </p:nvGrpSpPr>
        <p:grpSpPr>
          <a:xfrm>
            <a:off x="9728046" y="4869342"/>
            <a:ext cx="1623711" cy="630920"/>
            <a:chOff x="9588346" y="4824892"/>
            <a:chExt cx="1623711" cy="630920"/>
          </a:xfrm>
        </p:grpSpPr>
        <p:sp>
          <p:nvSpPr>
            <p:cNvPr id="16" name="Freeform: Shape 15">
              <a:extLst>
                <a:ext uri="{FF2B5EF4-FFF2-40B4-BE49-F238E27FC236}">
                  <a16:creationId xmlns:a16="http://schemas.microsoft.com/office/drawing/2014/main" id="{A4A2E074-C10D-4C57-AB72-B631E4D77102}"/>
                </a:ext>
              </a:extLst>
            </p:cNvPr>
            <p:cNvSpPr/>
            <p:nvPr/>
          </p:nvSpPr>
          <p:spPr>
            <a:xfrm rot="2700000" flipH="1">
              <a:off x="10267789" y="4452443"/>
              <a:ext cx="571820" cy="1316717"/>
            </a:xfrm>
            <a:custGeom>
              <a:avLst/>
              <a:gdLst>
                <a:gd name="connsiteX0" fmla="*/ 282417 w 571820"/>
                <a:gd name="connsiteY0" fmla="*/ 0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71820" h="1316717">
                  <a:moveTo>
                    <a:pt x="282417" y="0"/>
                  </a:moveTo>
                  <a:lnTo>
                    <a:pt x="285910" y="3175"/>
                  </a:lnTo>
                  <a:lnTo>
                    <a:pt x="287393" y="1827"/>
                  </a:lnTo>
                  <a:lnTo>
                    <a:pt x="289403" y="0"/>
                  </a:lnTo>
                  <a:lnTo>
                    <a:pt x="289403" y="6349"/>
                  </a:lnTo>
                  <a:lnTo>
                    <a:pt x="309203" y="24345"/>
                  </a:lnTo>
                  <a:cubicBezTo>
                    <a:pt x="471461" y="186603"/>
                    <a:pt x="571820" y="410761"/>
                    <a:pt x="571820" y="658359"/>
                  </a:cubicBezTo>
                  <a:cubicBezTo>
                    <a:pt x="571820" y="905956"/>
                    <a:pt x="471461" y="1130114"/>
                    <a:pt x="309203" y="1292372"/>
                  </a:cubicBezTo>
                  <a:lnTo>
                    <a:pt x="289403" y="1310368"/>
                  </a:lnTo>
                  <a:lnTo>
                    <a:pt x="289403" y="1316717"/>
                  </a:lnTo>
                  <a:lnTo>
                    <a:pt x="287393" y="1314890"/>
                  </a:lnTo>
                  <a:lnTo>
                    <a:pt x="285910" y="1313542"/>
                  </a:lnTo>
                  <a:lnTo>
                    <a:pt x="282417" y="1316717"/>
                  </a:lnTo>
                  <a:lnTo>
                    <a:pt x="282417" y="1310367"/>
                  </a:lnTo>
                  <a:lnTo>
                    <a:pt x="262617" y="1292372"/>
                  </a:lnTo>
                  <a:cubicBezTo>
                    <a:pt x="100359" y="1130113"/>
                    <a:pt x="0" y="905956"/>
                    <a:pt x="0" y="658358"/>
                  </a:cubicBezTo>
                  <a:cubicBezTo>
                    <a:pt x="0" y="410761"/>
                    <a:pt x="100359" y="186603"/>
                    <a:pt x="262617" y="24345"/>
                  </a:cubicBezTo>
                  <a:lnTo>
                    <a:pt x="282417" y="6349"/>
                  </a:lnTo>
                  <a:close/>
                </a:path>
              </a:pathLst>
            </a:custGeom>
            <a:solidFill>
              <a:schemeClr val="accent4">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0B037EB3-1772-4BA8-A95A-E5DBDFEA32B0}"/>
                </a:ext>
              </a:extLst>
            </p:cNvPr>
            <p:cNvGrpSpPr/>
            <p:nvPr/>
          </p:nvGrpSpPr>
          <p:grpSpPr>
            <a:xfrm rot="2700000" flipH="1">
              <a:off x="10112436" y="4359902"/>
              <a:ext cx="571820" cy="1620000"/>
              <a:chOff x="8482785" y="4330454"/>
              <a:chExt cx="571820" cy="1620000"/>
            </a:xfrm>
          </p:grpSpPr>
          <p:sp>
            <p:nvSpPr>
              <p:cNvPr id="18" name="Freeform: Shape 17">
                <a:extLst>
                  <a:ext uri="{FF2B5EF4-FFF2-40B4-BE49-F238E27FC236}">
                    <a16:creationId xmlns:a16="http://schemas.microsoft.com/office/drawing/2014/main" id="{A1F47AC1-63D0-47F3-9728-1A0A0543494B}"/>
                  </a:ext>
                </a:extLst>
              </p:cNvPr>
              <p:cNvSpPr/>
              <p:nvPr/>
            </p:nvSpPr>
            <p:spPr>
              <a:xfrm>
                <a:off x="8482785" y="4333632"/>
                <a:ext cx="571820" cy="1311956"/>
              </a:xfrm>
              <a:custGeom>
                <a:avLst/>
                <a:gdLst>
                  <a:gd name="connsiteX0" fmla="*/ 282417 w 571820"/>
                  <a:gd name="connsiteY0" fmla="*/ 0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 name="connsiteX0" fmla="*/ 282417 w 571820"/>
                  <a:gd name="connsiteY0" fmla="*/ 6349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 name="connsiteX0" fmla="*/ 262617 w 571820"/>
                  <a:gd name="connsiteY0" fmla="*/ 24345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0" fmla="*/ 262617 w 571820"/>
                  <a:gd name="connsiteY0" fmla="*/ 24345 h 1316717"/>
                  <a:gd name="connsiteX1" fmla="*/ 285910 w 571820"/>
                  <a:gd name="connsiteY1" fmla="*/ 3175 h 1316717"/>
                  <a:gd name="connsiteX2" fmla="*/ 287393 w 571820"/>
                  <a:gd name="connsiteY2" fmla="*/ 1827 h 1316717"/>
                  <a:gd name="connsiteX3" fmla="*/ 289403 w 571820"/>
                  <a:gd name="connsiteY3" fmla="*/ 0 h 1316717"/>
                  <a:gd name="connsiteX4" fmla="*/ 309203 w 571820"/>
                  <a:gd name="connsiteY4" fmla="*/ 24345 h 1316717"/>
                  <a:gd name="connsiteX5" fmla="*/ 571820 w 571820"/>
                  <a:gd name="connsiteY5" fmla="*/ 658359 h 1316717"/>
                  <a:gd name="connsiteX6" fmla="*/ 309203 w 571820"/>
                  <a:gd name="connsiteY6" fmla="*/ 1292372 h 1316717"/>
                  <a:gd name="connsiteX7" fmla="*/ 289403 w 571820"/>
                  <a:gd name="connsiteY7" fmla="*/ 1310368 h 1316717"/>
                  <a:gd name="connsiteX8" fmla="*/ 289403 w 571820"/>
                  <a:gd name="connsiteY8" fmla="*/ 1316717 h 1316717"/>
                  <a:gd name="connsiteX9" fmla="*/ 287393 w 571820"/>
                  <a:gd name="connsiteY9" fmla="*/ 1314890 h 1316717"/>
                  <a:gd name="connsiteX10" fmla="*/ 285910 w 571820"/>
                  <a:gd name="connsiteY10" fmla="*/ 1313542 h 1316717"/>
                  <a:gd name="connsiteX11" fmla="*/ 282417 w 571820"/>
                  <a:gd name="connsiteY11" fmla="*/ 1316717 h 1316717"/>
                  <a:gd name="connsiteX12" fmla="*/ 282417 w 571820"/>
                  <a:gd name="connsiteY12" fmla="*/ 1310367 h 1316717"/>
                  <a:gd name="connsiteX13" fmla="*/ 262617 w 571820"/>
                  <a:gd name="connsiteY13" fmla="*/ 1292372 h 1316717"/>
                  <a:gd name="connsiteX14" fmla="*/ 0 w 571820"/>
                  <a:gd name="connsiteY14" fmla="*/ 658358 h 1316717"/>
                  <a:gd name="connsiteX15" fmla="*/ 262617 w 571820"/>
                  <a:gd name="connsiteY15" fmla="*/ 24345 h 1316717"/>
                  <a:gd name="connsiteX0" fmla="*/ 262617 w 571820"/>
                  <a:gd name="connsiteY0" fmla="*/ 22518 h 1314890"/>
                  <a:gd name="connsiteX1" fmla="*/ 285910 w 571820"/>
                  <a:gd name="connsiteY1" fmla="*/ 1348 h 1314890"/>
                  <a:gd name="connsiteX2" fmla="*/ 287393 w 571820"/>
                  <a:gd name="connsiteY2" fmla="*/ 0 h 1314890"/>
                  <a:gd name="connsiteX3" fmla="*/ 309203 w 571820"/>
                  <a:gd name="connsiteY3" fmla="*/ 22518 h 1314890"/>
                  <a:gd name="connsiteX4" fmla="*/ 571820 w 571820"/>
                  <a:gd name="connsiteY4" fmla="*/ 656532 h 1314890"/>
                  <a:gd name="connsiteX5" fmla="*/ 309203 w 571820"/>
                  <a:gd name="connsiteY5" fmla="*/ 1290545 h 1314890"/>
                  <a:gd name="connsiteX6" fmla="*/ 289403 w 571820"/>
                  <a:gd name="connsiteY6" fmla="*/ 1308541 h 1314890"/>
                  <a:gd name="connsiteX7" fmla="*/ 289403 w 571820"/>
                  <a:gd name="connsiteY7" fmla="*/ 1314890 h 1314890"/>
                  <a:gd name="connsiteX8" fmla="*/ 287393 w 571820"/>
                  <a:gd name="connsiteY8" fmla="*/ 1313063 h 1314890"/>
                  <a:gd name="connsiteX9" fmla="*/ 285910 w 571820"/>
                  <a:gd name="connsiteY9" fmla="*/ 1311715 h 1314890"/>
                  <a:gd name="connsiteX10" fmla="*/ 282417 w 571820"/>
                  <a:gd name="connsiteY10" fmla="*/ 1314890 h 1314890"/>
                  <a:gd name="connsiteX11" fmla="*/ 282417 w 571820"/>
                  <a:gd name="connsiteY11" fmla="*/ 1308540 h 1314890"/>
                  <a:gd name="connsiteX12" fmla="*/ 262617 w 571820"/>
                  <a:gd name="connsiteY12" fmla="*/ 1290545 h 1314890"/>
                  <a:gd name="connsiteX13" fmla="*/ 0 w 571820"/>
                  <a:gd name="connsiteY13" fmla="*/ 656531 h 1314890"/>
                  <a:gd name="connsiteX14" fmla="*/ 262617 w 571820"/>
                  <a:gd name="connsiteY14" fmla="*/ 22518 h 1314890"/>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82417 w 571820"/>
                  <a:gd name="connsiteY9" fmla="*/ 1313542 h 1313542"/>
                  <a:gd name="connsiteX10" fmla="*/ 282417 w 571820"/>
                  <a:gd name="connsiteY10" fmla="*/ 1307192 h 1313542"/>
                  <a:gd name="connsiteX11" fmla="*/ 262617 w 571820"/>
                  <a:gd name="connsiteY11" fmla="*/ 1289197 h 1313542"/>
                  <a:gd name="connsiteX12" fmla="*/ 0 w 571820"/>
                  <a:gd name="connsiteY12" fmla="*/ 655183 h 1313542"/>
                  <a:gd name="connsiteX13" fmla="*/ 262617 w 571820"/>
                  <a:gd name="connsiteY13"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82417 w 571820"/>
                  <a:gd name="connsiteY9" fmla="*/ 1313542 h 1313542"/>
                  <a:gd name="connsiteX10" fmla="*/ 262617 w 571820"/>
                  <a:gd name="connsiteY10" fmla="*/ 1289197 h 1313542"/>
                  <a:gd name="connsiteX11" fmla="*/ 0 w 571820"/>
                  <a:gd name="connsiteY11" fmla="*/ 655183 h 1313542"/>
                  <a:gd name="connsiteX12" fmla="*/ 262617 w 571820"/>
                  <a:gd name="connsiteY12"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62617 w 571820"/>
                  <a:gd name="connsiteY9" fmla="*/ 1289197 h 1313542"/>
                  <a:gd name="connsiteX10" fmla="*/ 0 w 571820"/>
                  <a:gd name="connsiteY10" fmla="*/ 655183 h 1313542"/>
                  <a:gd name="connsiteX11" fmla="*/ 262617 w 571820"/>
                  <a:gd name="connsiteY11"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62617 w 571820"/>
                  <a:gd name="connsiteY8" fmla="*/ 1289197 h 1313542"/>
                  <a:gd name="connsiteX9" fmla="*/ 0 w 571820"/>
                  <a:gd name="connsiteY9" fmla="*/ 655183 h 1313542"/>
                  <a:gd name="connsiteX10" fmla="*/ 262617 w 571820"/>
                  <a:gd name="connsiteY10"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62617 w 571820"/>
                  <a:gd name="connsiteY7" fmla="*/ 1289197 h 1313542"/>
                  <a:gd name="connsiteX8" fmla="*/ 0 w 571820"/>
                  <a:gd name="connsiteY8" fmla="*/ 655183 h 1313542"/>
                  <a:gd name="connsiteX9" fmla="*/ 262617 w 571820"/>
                  <a:gd name="connsiteY9" fmla="*/ 21170 h 1313542"/>
                  <a:gd name="connsiteX0" fmla="*/ 262617 w 571820"/>
                  <a:gd name="connsiteY0" fmla="*/ 21170 h 1364739"/>
                  <a:gd name="connsiteX1" fmla="*/ 285910 w 571820"/>
                  <a:gd name="connsiteY1" fmla="*/ 0 h 1364739"/>
                  <a:gd name="connsiteX2" fmla="*/ 309203 w 571820"/>
                  <a:gd name="connsiteY2" fmla="*/ 21170 h 1364739"/>
                  <a:gd name="connsiteX3" fmla="*/ 571820 w 571820"/>
                  <a:gd name="connsiteY3" fmla="*/ 655184 h 1364739"/>
                  <a:gd name="connsiteX4" fmla="*/ 309203 w 571820"/>
                  <a:gd name="connsiteY4" fmla="*/ 1289197 h 1364739"/>
                  <a:gd name="connsiteX5" fmla="*/ 289403 w 571820"/>
                  <a:gd name="connsiteY5" fmla="*/ 1307193 h 1364739"/>
                  <a:gd name="connsiteX6" fmla="*/ 177485 w 571820"/>
                  <a:gd name="connsiteY6" fmla="*/ 1364739 h 1364739"/>
                  <a:gd name="connsiteX7" fmla="*/ 262617 w 571820"/>
                  <a:gd name="connsiteY7" fmla="*/ 1289197 h 1364739"/>
                  <a:gd name="connsiteX8" fmla="*/ 0 w 571820"/>
                  <a:gd name="connsiteY8" fmla="*/ 655183 h 1364739"/>
                  <a:gd name="connsiteX9" fmla="*/ 262617 w 571820"/>
                  <a:gd name="connsiteY9" fmla="*/ 21170 h 1364739"/>
                  <a:gd name="connsiteX0" fmla="*/ 262617 w 571820"/>
                  <a:gd name="connsiteY0" fmla="*/ 21170 h 1364739"/>
                  <a:gd name="connsiteX1" fmla="*/ 285910 w 571820"/>
                  <a:gd name="connsiteY1" fmla="*/ 0 h 1364739"/>
                  <a:gd name="connsiteX2" fmla="*/ 309203 w 571820"/>
                  <a:gd name="connsiteY2" fmla="*/ 21170 h 1364739"/>
                  <a:gd name="connsiteX3" fmla="*/ 571820 w 571820"/>
                  <a:gd name="connsiteY3" fmla="*/ 655184 h 1364739"/>
                  <a:gd name="connsiteX4" fmla="*/ 309203 w 571820"/>
                  <a:gd name="connsiteY4" fmla="*/ 1289197 h 1364739"/>
                  <a:gd name="connsiteX5" fmla="*/ 285832 w 571820"/>
                  <a:gd name="connsiteY5" fmla="*/ 1311956 h 1364739"/>
                  <a:gd name="connsiteX6" fmla="*/ 177485 w 571820"/>
                  <a:gd name="connsiteY6" fmla="*/ 1364739 h 1364739"/>
                  <a:gd name="connsiteX7" fmla="*/ 262617 w 571820"/>
                  <a:gd name="connsiteY7" fmla="*/ 1289197 h 1364739"/>
                  <a:gd name="connsiteX8" fmla="*/ 0 w 571820"/>
                  <a:gd name="connsiteY8" fmla="*/ 655183 h 1364739"/>
                  <a:gd name="connsiteX9" fmla="*/ 262617 w 571820"/>
                  <a:gd name="connsiteY9" fmla="*/ 21170 h 1364739"/>
                  <a:gd name="connsiteX0" fmla="*/ 262617 w 571820"/>
                  <a:gd name="connsiteY0" fmla="*/ 21170 h 1311956"/>
                  <a:gd name="connsiteX1" fmla="*/ 285910 w 571820"/>
                  <a:gd name="connsiteY1" fmla="*/ 0 h 1311956"/>
                  <a:gd name="connsiteX2" fmla="*/ 309203 w 571820"/>
                  <a:gd name="connsiteY2" fmla="*/ 21170 h 1311956"/>
                  <a:gd name="connsiteX3" fmla="*/ 571820 w 571820"/>
                  <a:gd name="connsiteY3" fmla="*/ 655184 h 1311956"/>
                  <a:gd name="connsiteX4" fmla="*/ 309203 w 571820"/>
                  <a:gd name="connsiteY4" fmla="*/ 1289197 h 1311956"/>
                  <a:gd name="connsiteX5" fmla="*/ 285832 w 571820"/>
                  <a:gd name="connsiteY5" fmla="*/ 1311956 h 1311956"/>
                  <a:gd name="connsiteX6" fmla="*/ 262617 w 571820"/>
                  <a:gd name="connsiteY6" fmla="*/ 1289197 h 1311956"/>
                  <a:gd name="connsiteX7" fmla="*/ 0 w 571820"/>
                  <a:gd name="connsiteY7" fmla="*/ 655183 h 1311956"/>
                  <a:gd name="connsiteX8" fmla="*/ 262617 w 571820"/>
                  <a:gd name="connsiteY8" fmla="*/ 21170 h 131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820" h="1311956">
                    <a:moveTo>
                      <a:pt x="262617" y="21170"/>
                    </a:moveTo>
                    <a:lnTo>
                      <a:pt x="285910" y="0"/>
                    </a:lnTo>
                    <a:lnTo>
                      <a:pt x="309203" y="21170"/>
                    </a:lnTo>
                    <a:cubicBezTo>
                      <a:pt x="471461" y="183428"/>
                      <a:pt x="571820" y="407586"/>
                      <a:pt x="571820" y="655184"/>
                    </a:cubicBezTo>
                    <a:cubicBezTo>
                      <a:pt x="571820" y="902781"/>
                      <a:pt x="471461" y="1126939"/>
                      <a:pt x="309203" y="1289197"/>
                    </a:cubicBezTo>
                    <a:lnTo>
                      <a:pt x="285832" y="1311956"/>
                    </a:lnTo>
                    <a:lnTo>
                      <a:pt x="262617" y="1289197"/>
                    </a:lnTo>
                    <a:cubicBezTo>
                      <a:pt x="100359" y="1126938"/>
                      <a:pt x="0" y="902781"/>
                      <a:pt x="0" y="655183"/>
                    </a:cubicBezTo>
                    <a:cubicBezTo>
                      <a:pt x="0" y="407586"/>
                      <a:pt x="100359" y="183428"/>
                      <a:pt x="262617" y="21170"/>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9" name="Straight Connector 18">
                <a:extLst>
                  <a:ext uri="{FF2B5EF4-FFF2-40B4-BE49-F238E27FC236}">
                    <a16:creationId xmlns:a16="http://schemas.microsoft.com/office/drawing/2014/main" id="{803A57D6-0C36-4560-A08A-16768551EF6F}"/>
                  </a:ext>
                </a:extLst>
              </p:cNvPr>
              <p:cNvCxnSpPr>
                <a:cxnSpLocks/>
              </p:cNvCxnSpPr>
              <p:nvPr/>
            </p:nvCxnSpPr>
            <p:spPr>
              <a:xfrm>
                <a:off x="8768695" y="4330454"/>
                <a:ext cx="0" cy="162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542829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A217A-A229-4751-8D09-0CAD914F628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A9DEA33-60C3-4B28-B3EF-E93D6D46A30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7D3B28-C66B-4279-AB67-2BC1D01239A4}"/>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3/1/2025</a:t>
            </a:fld>
            <a:endParaRPr lang="en-US"/>
          </a:p>
        </p:txBody>
      </p:sp>
      <p:sp>
        <p:nvSpPr>
          <p:cNvPr id="5" name="Footer Placeholder 4">
            <a:extLst>
              <a:ext uri="{FF2B5EF4-FFF2-40B4-BE49-F238E27FC236}">
                <a16:creationId xmlns:a16="http://schemas.microsoft.com/office/drawing/2014/main" id="{8928FF39-A0DA-4F77-9297-B83C86B575D9}"/>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9D7D65A-9D4E-42F6-A8BF-1EEAFB180710}"/>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3255678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017BB-B242-4CC6-887C-83E08CE2D54A}"/>
              </a:ext>
            </a:extLst>
          </p:cNvPr>
          <p:cNvSpPr>
            <a:spLocks noGrp="1"/>
          </p:cNvSpPr>
          <p:nvPr>
            <p:ph type="title"/>
          </p:nvPr>
        </p:nvSpPr>
        <p:spPr>
          <a:xfrm>
            <a:off x="1079500" y="2252663"/>
            <a:ext cx="4457700" cy="2349500"/>
          </a:xfrm>
        </p:spPr>
        <p:txBody>
          <a:bodyPr anchor="ctr" anchorCtr="0">
            <a:normAutofit/>
          </a:bodyPr>
          <a:lstStyle>
            <a:lvl1pPr algn="ctr">
              <a:defRPr sz="2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695823-EA83-493F-8FEC-C72B5B9CF2FD}"/>
              </a:ext>
            </a:extLst>
          </p:cNvPr>
          <p:cNvSpPr>
            <a:spLocks noGrp="1"/>
          </p:cNvSpPr>
          <p:nvPr>
            <p:ph type="body" idx="1"/>
          </p:nvPr>
        </p:nvSpPr>
        <p:spPr>
          <a:xfrm>
            <a:off x="6654800" y="2252664"/>
            <a:ext cx="4451348" cy="2349500"/>
          </a:xfrm>
        </p:spPr>
        <p:txBody>
          <a:bodyPr anchor="ctr" anchorCtr="0"/>
          <a:lstStyle>
            <a:lvl1pPr marL="0" indent="0">
              <a:buNone/>
              <a:defRPr sz="2400" i="1">
                <a:solidFill>
                  <a:schemeClr val="tx1">
                    <a:alpha val="7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1E08E54-36BB-4AB4-BE1F-5FA8207BEAF8}"/>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3/1/2025</a:t>
            </a:fld>
            <a:endParaRPr lang="en-US"/>
          </a:p>
        </p:txBody>
      </p:sp>
      <p:sp>
        <p:nvSpPr>
          <p:cNvPr id="5" name="Footer Placeholder 4">
            <a:extLst>
              <a:ext uri="{FF2B5EF4-FFF2-40B4-BE49-F238E27FC236}">
                <a16:creationId xmlns:a16="http://schemas.microsoft.com/office/drawing/2014/main" id="{C0453A6A-C55A-40A1-A3BB-DB417047F547}"/>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6D6E656-7AC0-4BD3-AFE5-4B5122E2F2D8}"/>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grpSp>
        <p:nvGrpSpPr>
          <p:cNvPr id="20" name="Group 19">
            <a:extLst>
              <a:ext uri="{FF2B5EF4-FFF2-40B4-BE49-F238E27FC236}">
                <a16:creationId xmlns:a16="http://schemas.microsoft.com/office/drawing/2014/main" id="{E9ABE19D-0B51-4388-93D1-0CD6B767115D}"/>
              </a:ext>
            </a:extLst>
          </p:cNvPr>
          <p:cNvGrpSpPr/>
          <p:nvPr/>
        </p:nvGrpSpPr>
        <p:grpSpPr>
          <a:xfrm>
            <a:off x="999771" y="932104"/>
            <a:ext cx="913428" cy="1032464"/>
            <a:chOff x="999771" y="932104"/>
            <a:chExt cx="913428" cy="1032464"/>
          </a:xfrm>
        </p:grpSpPr>
        <p:grpSp>
          <p:nvGrpSpPr>
            <p:cNvPr id="21" name="Group 20">
              <a:extLst>
                <a:ext uri="{FF2B5EF4-FFF2-40B4-BE49-F238E27FC236}">
                  <a16:creationId xmlns:a16="http://schemas.microsoft.com/office/drawing/2014/main" id="{46226ED6-7133-4222-9552-0EA4B1B3C9FB}"/>
                </a:ext>
              </a:extLst>
            </p:cNvPr>
            <p:cNvGrpSpPr/>
            <p:nvPr/>
          </p:nvGrpSpPr>
          <p:grpSpPr>
            <a:xfrm rot="8100000" flipV="1">
              <a:off x="1047457" y="1290386"/>
              <a:ext cx="865742" cy="628383"/>
              <a:chOff x="558167" y="958515"/>
              <a:chExt cx="865742" cy="628383"/>
            </a:xfrm>
            <a:solidFill>
              <a:schemeClr val="accent3"/>
            </a:solidFill>
          </p:grpSpPr>
          <p:sp>
            <p:nvSpPr>
              <p:cNvPr id="28" name="Freeform: Shape 27">
                <a:extLst>
                  <a:ext uri="{FF2B5EF4-FFF2-40B4-BE49-F238E27FC236}">
                    <a16:creationId xmlns:a16="http://schemas.microsoft.com/office/drawing/2014/main" id="{BE810E40-D42F-4034-93BA-54446465D20B}"/>
                  </a:ext>
                </a:extLst>
              </p:cNvPr>
              <p:cNvSpPr/>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9" name="Freeform: Shape 28">
                <a:extLst>
                  <a:ext uri="{FF2B5EF4-FFF2-40B4-BE49-F238E27FC236}">
                    <a16:creationId xmlns:a16="http://schemas.microsoft.com/office/drawing/2014/main" id="{60F6BFC2-CA89-42B8-8A5A-E9F26BA87FBB}"/>
                  </a:ext>
                </a:extLst>
              </p:cNvPr>
              <p:cNvSpPr/>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22" name="Group 21">
              <a:extLst>
                <a:ext uri="{FF2B5EF4-FFF2-40B4-BE49-F238E27FC236}">
                  <a16:creationId xmlns:a16="http://schemas.microsoft.com/office/drawing/2014/main" id="{1CA36485-DC1D-48C9-91B2-425DBC66D471}"/>
                </a:ext>
              </a:extLst>
            </p:cNvPr>
            <p:cNvGrpSpPr/>
            <p:nvPr/>
          </p:nvGrpSpPr>
          <p:grpSpPr>
            <a:xfrm rot="10800000" flipH="1" flipV="1">
              <a:off x="999771" y="932104"/>
              <a:ext cx="864005" cy="1032464"/>
              <a:chOff x="2207971" y="2384401"/>
              <a:chExt cx="864005" cy="1032464"/>
            </a:xfrm>
          </p:grpSpPr>
          <p:sp>
            <p:nvSpPr>
              <p:cNvPr id="23" name="Freeform: Shape 22">
                <a:extLst>
                  <a:ext uri="{FF2B5EF4-FFF2-40B4-BE49-F238E27FC236}">
                    <a16:creationId xmlns:a16="http://schemas.microsoft.com/office/drawing/2014/main" id="{0ACF276E-196C-4923-B7D1-48A8E6A1669C}"/>
                  </a:ext>
                </a:extLst>
              </p:cNvPr>
              <p:cNvSpPr/>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Freeform: Shape 23">
                <a:extLst>
                  <a:ext uri="{FF2B5EF4-FFF2-40B4-BE49-F238E27FC236}">
                    <a16:creationId xmlns:a16="http://schemas.microsoft.com/office/drawing/2014/main" id="{FFE3686C-DFF6-4995-81B8-FA38F5BB0401}"/>
                  </a:ext>
                </a:extLst>
              </p:cNvPr>
              <p:cNvSpPr/>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5" name="Group 24">
                <a:extLst>
                  <a:ext uri="{FF2B5EF4-FFF2-40B4-BE49-F238E27FC236}">
                    <a16:creationId xmlns:a16="http://schemas.microsoft.com/office/drawing/2014/main" id="{9DCBF653-CCB9-47B2-9DD9-68847A45D82D}"/>
                  </a:ext>
                </a:extLst>
              </p:cNvPr>
              <p:cNvGrpSpPr/>
              <p:nvPr/>
            </p:nvGrpSpPr>
            <p:grpSpPr>
              <a:xfrm>
                <a:off x="2440769" y="2384401"/>
                <a:ext cx="313009" cy="1032464"/>
                <a:chOff x="2440769" y="2384401"/>
                <a:chExt cx="313009" cy="1032464"/>
              </a:xfrm>
            </p:grpSpPr>
            <p:cxnSp>
              <p:nvCxnSpPr>
                <p:cNvPr id="26" name="Straight Connector 25">
                  <a:extLst>
                    <a:ext uri="{FF2B5EF4-FFF2-40B4-BE49-F238E27FC236}">
                      <a16:creationId xmlns:a16="http://schemas.microsoft.com/office/drawing/2014/main" id="{7F081A1F-C7C9-4907-AAED-B4E9B64973FB}"/>
                    </a:ext>
                  </a:extLst>
                </p:cNvPr>
                <p:cNvCxnSpPr>
                  <a:cxnSpLocks/>
                </p:cNvCxnSpPr>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4F8F89A-0719-4D9A-8379-9EEBD7201052}"/>
                    </a:ext>
                  </a:extLst>
                </p:cNvPr>
                <p:cNvCxnSpPr>
                  <a:cxnSpLocks/>
                </p:cNvCxnSpPr>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grpSp>
        <p:nvGrpSpPr>
          <p:cNvPr id="30" name="Group 29">
            <a:extLst>
              <a:ext uri="{FF2B5EF4-FFF2-40B4-BE49-F238E27FC236}">
                <a16:creationId xmlns:a16="http://schemas.microsoft.com/office/drawing/2014/main" id="{E7AA5779-FF0F-4ACF-A56C-710A4CDEC8A3}"/>
              </a:ext>
            </a:extLst>
          </p:cNvPr>
          <p:cNvGrpSpPr/>
          <p:nvPr/>
        </p:nvGrpSpPr>
        <p:grpSpPr>
          <a:xfrm>
            <a:off x="1437136" y="649304"/>
            <a:ext cx="388541" cy="388541"/>
            <a:chOff x="5752675" y="5440856"/>
            <a:chExt cx="388541" cy="388541"/>
          </a:xfrm>
        </p:grpSpPr>
        <p:sp>
          <p:nvSpPr>
            <p:cNvPr id="31" name="Oval 30">
              <a:extLst>
                <a:ext uri="{FF2B5EF4-FFF2-40B4-BE49-F238E27FC236}">
                  <a16:creationId xmlns:a16="http://schemas.microsoft.com/office/drawing/2014/main" id="{5F0ADB13-4626-4F84-B513-0B58E65C248E}"/>
                </a:ext>
              </a:extLst>
            </p:cNvPr>
            <p:cNvSpPr/>
            <p:nvPr/>
          </p:nvSpPr>
          <p:spPr>
            <a:xfrm rot="10800000">
              <a:off x="5800801" y="5488982"/>
              <a:ext cx="340415" cy="3404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2" name="Oval 31">
              <a:extLst>
                <a:ext uri="{FF2B5EF4-FFF2-40B4-BE49-F238E27FC236}">
                  <a16:creationId xmlns:a16="http://schemas.microsoft.com/office/drawing/2014/main" id="{AF46BC46-AD78-4932-95BA-D3009154CA7A}"/>
                </a:ext>
              </a:extLst>
            </p:cNvPr>
            <p:cNvSpPr/>
            <p:nvPr/>
          </p:nvSpPr>
          <p:spPr>
            <a:xfrm>
              <a:off x="5752675" y="5440856"/>
              <a:ext cx="340415" cy="34041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cxnSp>
        <p:nvCxnSpPr>
          <p:cNvPr id="33" name="Straight Connector 32">
            <a:extLst>
              <a:ext uri="{FF2B5EF4-FFF2-40B4-BE49-F238E27FC236}">
                <a16:creationId xmlns:a16="http://schemas.microsoft.com/office/drawing/2014/main" id="{D38118F0-6EA8-4901-9161-9101C6DDD97E}"/>
              </a:ext>
            </a:extLst>
          </p:cNvPr>
          <p:cNvCxnSpPr>
            <a:cxnSpLocks/>
          </p:cNvCxnSpPr>
          <p:nvPr/>
        </p:nvCxnSpPr>
        <p:spPr>
          <a:xfrm rot="16200000" flipH="1">
            <a:off x="5826000" y="342900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0746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D013D-A80D-4455-B886-0C3448294C02}"/>
              </a:ext>
            </a:extLst>
          </p:cNvPr>
          <p:cNvSpPr>
            <a:spLocks noGrp="1"/>
          </p:cNvSpPr>
          <p:nvPr>
            <p:ph type="title"/>
          </p:nvPr>
        </p:nvSpPr>
        <p:spPr/>
        <p:txBody>
          <a:bodyPr/>
          <a:lstStyle>
            <a:lvl1pPr algn="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A99D3AB-20B9-4D90-8106-506F443682C8}"/>
              </a:ext>
            </a:extLst>
          </p:cNvPr>
          <p:cNvSpPr>
            <a:spLocks noGrp="1"/>
          </p:cNvSpPr>
          <p:nvPr>
            <p:ph sz="half" idx="1"/>
          </p:nvPr>
        </p:nvSpPr>
        <p:spPr>
          <a:xfrm>
            <a:off x="1085850" y="1790700"/>
            <a:ext cx="4740150" cy="3978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85F9DF39-257F-4C10-A7B4-1AA1C66F28E9}"/>
              </a:ext>
            </a:extLst>
          </p:cNvPr>
          <p:cNvSpPr>
            <a:spLocks noGrp="1"/>
          </p:cNvSpPr>
          <p:nvPr>
            <p:ph sz="half" idx="2"/>
          </p:nvPr>
        </p:nvSpPr>
        <p:spPr>
          <a:xfrm>
            <a:off x="6366000" y="1790700"/>
            <a:ext cx="4740150" cy="3978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0E57E5E-B324-4633-AB65-4A53498B9FAD}"/>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3/1/2025</a:t>
            </a:fld>
            <a:endParaRPr lang="en-US"/>
          </a:p>
        </p:txBody>
      </p:sp>
      <p:sp>
        <p:nvSpPr>
          <p:cNvPr id="6" name="Footer Placeholder 5">
            <a:extLst>
              <a:ext uri="{FF2B5EF4-FFF2-40B4-BE49-F238E27FC236}">
                <a16:creationId xmlns:a16="http://schemas.microsoft.com/office/drawing/2014/main" id="{5B42A16D-8423-4C91-B839-F95380250FA3}"/>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63AD46B-C875-4F91-8991-4A4E5D768D92}"/>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1998916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170C3-74D3-4445-A879-4F7CF42ED29A}"/>
              </a:ext>
            </a:extLst>
          </p:cNvPr>
          <p:cNvSpPr>
            <a:spLocks noGrp="1"/>
          </p:cNvSpPr>
          <p:nvPr>
            <p:ph type="title"/>
          </p:nvPr>
        </p:nvSpPr>
        <p:spPr>
          <a:xfrm>
            <a:off x="1079500" y="1011238"/>
            <a:ext cx="10026650" cy="655637"/>
          </a:xfrm>
        </p:spPr>
        <p:txBody>
          <a:bodyPr>
            <a:normAutofit/>
          </a:bodyPr>
          <a:lstStyle>
            <a:lvl1pPr algn="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2B64494-3C1C-49FE-ADB2-6F41CEEA82EF}"/>
              </a:ext>
            </a:extLst>
          </p:cNvPr>
          <p:cNvSpPr>
            <a:spLocks noGrp="1"/>
          </p:cNvSpPr>
          <p:nvPr>
            <p:ph type="body" idx="1"/>
          </p:nvPr>
        </p:nvSpPr>
        <p:spPr>
          <a:xfrm>
            <a:off x="1079500" y="1854200"/>
            <a:ext cx="4741200" cy="553998"/>
          </a:xfrm>
        </p:spPr>
        <p:txBody>
          <a:bodyPr anchor="t" anchorCtr="0">
            <a:normAutofit/>
          </a:bodyPr>
          <a:lstStyle>
            <a:lvl1pPr marL="0" indent="0">
              <a:lnSpc>
                <a:spcPct val="100000"/>
              </a:lnSpc>
              <a:buNone/>
              <a:defRPr sz="1800" b="0" cap="all" spc="300" baseline="0">
                <a:solidFill>
                  <a:schemeClr val="tx1">
                    <a:alpha val="8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EE19A6-8340-43A4-9B30-A27DEB9E2BF1}"/>
              </a:ext>
            </a:extLst>
          </p:cNvPr>
          <p:cNvSpPr>
            <a:spLocks noGrp="1"/>
          </p:cNvSpPr>
          <p:nvPr>
            <p:ph sz="half" idx="2"/>
          </p:nvPr>
        </p:nvSpPr>
        <p:spPr>
          <a:xfrm>
            <a:off x="1079500" y="2525561"/>
            <a:ext cx="4741200" cy="3243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7B9D4B31-0090-483A-BF84-CEA2B22D51D5}"/>
              </a:ext>
            </a:extLst>
          </p:cNvPr>
          <p:cNvSpPr>
            <a:spLocks noGrp="1"/>
          </p:cNvSpPr>
          <p:nvPr>
            <p:ph type="body" sz="quarter" idx="3"/>
          </p:nvPr>
        </p:nvSpPr>
        <p:spPr>
          <a:xfrm>
            <a:off x="6364950" y="1854200"/>
            <a:ext cx="4741200" cy="553998"/>
          </a:xfrm>
        </p:spPr>
        <p:txBody>
          <a:bodyPr anchor="t" anchorCtr="0">
            <a:normAutofit/>
          </a:bodyPr>
          <a:lstStyle>
            <a:lvl1pPr marL="0" indent="0">
              <a:lnSpc>
                <a:spcPct val="100000"/>
              </a:lnSpc>
              <a:buNone/>
              <a:defRPr sz="1800" b="0" cap="all" spc="300" baseline="0">
                <a:solidFill>
                  <a:schemeClr val="tx1">
                    <a:alpha val="8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8DB9E9-0BD8-4F85-9342-5C5BA0D35CEA}"/>
              </a:ext>
            </a:extLst>
          </p:cNvPr>
          <p:cNvSpPr>
            <a:spLocks noGrp="1"/>
          </p:cNvSpPr>
          <p:nvPr>
            <p:ph sz="quarter" idx="4"/>
          </p:nvPr>
        </p:nvSpPr>
        <p:spPr>
          <a:xfrm>
            <a:off x="6364950" y="2525560"/>
            <a:ext cx="4741200" cy="3243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52AE3D3E-6168-45C3-BAB4-04FFFB983541}"/>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3/1/2025</a:t>
            </a:fld>
            <a:endParaRPr lang="en-US"/>
          </a:p>
        </p:txBody>
      </p:sp>
      <p:sp>
        <p:nvSpPr>
          <p:cNvPr id="8" name="Footer Placeholder 7">
            <a:extLst>
              <a:ext uri="{FF2B5EF4-FFF2-40B4-BE49-F238E27FC236}">
                <a16:creationId xmlns:a16="http://schemas.microsoft.com/office/drawing/2014/main" id="{DA8F8D02-7CCF-4321-847A-CD553E52A342}"/>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9F966368-2A9A-4617-A2A9-E4E9ACD06381}"/>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3820010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0855A-C7D7-455F-BD47-AB4221DD0240}"/>
              </a:ext>
            </a:extLst>
          </p:cNvPr>
          <p:cNvSpPr>
            <a:spLocks noGrp="1"/>
          </p:cNvSpPr>
          <p:nvPr>
            <p:ph type="title"/>
          </p:nvPr>
        </p:nvSpPr>
        <p:spPr>
          <a:xfrm>
            <a:off x="1079500" y="1079500"/>
            <a:ext cx="10026650" cy="4689475"/>
          </a:xfrm>
        </p:spPr>
        <p:txBody>
          <a:bodyPr anchor="ctr"/>
          <a:lstStyle>
            <a:lvl1pPr algn="ctr">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1629F6FD-C2F8-4688-B52A-ED76F48B8B41}"/>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3/1/2025</a:t>
            </a:fld>
            <a:endParaRPr lang="en-US"/>
          </a:p>
        </p:txBody>
      </p:sp>
      <p:sp>
        <p:nvSpPr>
          <p:cNvPr id="4" name="Footer Placeholder 3">
            <a:extLst>
              <a:ext uri="{FF2B5EF4-FFF2-40B4-BE49-F238E27FC236}">
                <a16:creationId xmlns:a16="http://schemas.microsoft.com/office/drawing/2014/main" id="{AB358F0F-237C-4F8E-A5A7-48269F700B1D}"/>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8C3629E-70C3-44A4-A268-2194CD424AF9}"/>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2897275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0232D4-EC56-49D3-B967-D972B5E5E2C1}"/>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3/1/2025</a:t>
            </a:fld>
            <a:endParaRPr lang="en-US"/>
          </a:p>
        </p:txBody>
      </p:sp>
      <p:sp>
        <p:nvSpPr>
          <p:cNvPr id="3" name="Footer Placeholder 2">
            <a:extLst>
              <a:ext uri="{FF2B5EF4-FFF2-40B4-BE49-F238E27FC236}">
                <a16:creationId xmlns:a16="http://schemas.microsoft.com/office/drawing/2014/main" id="{0B2C3171-136A-405F-B1CF-C0DAFAA21E41}"/>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6523E7E-BA29-40D2-BE24-10E7F7050409}"/>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1747829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607EF-706F-47DD-B487-7C3E4EDE1945}"/>
              </a:ext>
            </a:extLst>
          </p:cNvPr>
          <p:cNvSpPr>
            <a:spLocks noGrp="1"/>
          </p:cNvSpPr>
          <p:nvPr>
            <p:ph type="title"/>
          </p:nvPr>
        </p:nvSpPr>
        <p:spPr>
          <a:xfrm>
            <a:off x="1071607" y="1011238"/>
            <a:ext cx="3906000" cy="1292400"/>
          </a:xfrm>
        </p:spPr>
        <p:txBody>
          <a:bodyPr anchor="t" anchorCtr="0">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8298442-7D9F-4D62-866B-FBA382F06C4C}"/>
              </a:ext>
            </a:extLst>
          </p:cNvPr>
          <p:cNvSpPr>
            <a:spLocks noGrp="1"/>
          </p:cNvSpPr>
          <p:nvPr>
            <p:ph idx="1"/>
          </p:nvPr>
        </p:nvSpPr>
        <p:spPr>
          <a:xfrm>
            <a:off x="5537200" y="955230"/>
            <a:ext cx="5583193" cy="4813745"/>
          </a:xfrm>
        </p:spPr>
        <p:txBody>
          <a:bodyPr/>
          <a:lstStyle>
            <a:lvl1pPr marL="0" indent="0">
              <a:lnSpc>
                <a:spcPct val="100000"/>
              </a:lnSpc>
              <a:buFontTx/>
              <a:buNone/>
              <a:defRPr sz="4800"/>
            </a:lvl1pPr>
            <a:lvl2pPr marL="0">
              <a:lnSpc>
                <a:spcPct val="100000"/>
              </a:lnSpc>
              <a:defRPr sz="4800"/>
            </a:lvl2pPr>
            <a:lvl3pPr marL="0" indent="0">
              <a:buNone/>
              <a:defRPr sz="2000"/>
            </a:lvl3pPr>
            <a:lvl4pPr marL="0">
              <a:defRPr sz="2000"/>
            </a:lvl4pPr>
            <a:lvl5pPr marL="360000">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67D1DB7-AC43-460E-B3C5-9F8B37D1B50A}"/>
              </a:ext>
            </a:extLst>
          </p:cNvPr>
          <p:cNvSpPr>
            <a:spLocks noGrp="1"/>
          </p:cNvSpPr>
          <p:nvPr>
            <p:ph type="body" sz="half" idx="2"/>
          </p:nvPr>
        </p:nvSpPr>
        <p:spPr>
          <a:xfrm>
            <a:off x="1079499" y="2664000"/>
            <a:ext cx="3905999" cy="3106800"/>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0C5DE9-6995-4F6E-AF64-6CE9A677971D}"/>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3/1/2025</a:t>
            </a:fld>
            <a:endParaRPr lang="en-US"/>
          </a:p>
        </p:txBody>
      </p:sp>
      <p:sp>
        <p:nvSpPr>
          <p:cNvPr id="6" name="Footer Placeholder 5">
            <a:extLst>
              <a:ext uri="{FF2B5EF4-FFF2-40B4-BE49-F238E27FC236}">
                <a16:creationId xmlns:a16="http://schemas.microsoft.com/office/drawing/2014/main" id="{388BC655-2B4D-48CA-90B9-740400332295}"/>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314A7E0-1D83-4CE0-9FFE-3EEE2B3C27ED}"/>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2029674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F7F85-950A-4BED-AE31-5C85DE4FA488}"/>
              </a:ext>
            </a:extLst>
          </p:cNvPr>
          <p:cNvSpPr>
            <a:spLocks noGrp="1"/>
          </p:cNvSpPr>
          <p:nvPr>
            <p:ph type="title"/>
          </p:nvPr>
        </p:nvSpPr>
        <p:spPr>
          <a:xfrm>
            <a:off x="1079501" y="1011238"/>
            <a:ext cx="3905250" cy="1292662"/>
          </a:xfrm>
        </p:spPr>
        <p:txBody>
          <a:bodyPr anchor="t" anchorCtr="0">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813A008-3741-4305-8A06-C0D8404A32BB}"/>
              </a:ext>
            </a:extLst>
          </p:cNvPr>
          <p:cNvSpPr>
            <a:spLocks noGrp="1"/>
          </p:cNvSpPr>
          <p:nvPr>
            <p:ph type="pic" idx="1"/>
          </p:nvPr>
        </p:nvSpPr>
        <p:spPr>
          <a:xfrm>
            <a:off x="5537200" y="531813"/>
            <a:ext cx="6113812" cy="578484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BF2ADC63-3365-4920-AF26-600F4D2EA579}"/>
              </a:ext>
            </a:extLst>
          </p:cNvPr>
          <p:cNvSpPr>
            <a:spLocks noGrp="1"/>
          </p:cNvSpPr>
          <p:nvPr>
            <p:ph type="body" sz="half" idx="2"/>
          </p:nvPr>
        </p:nvSpPr>
        <p:spPr>
          <a:xfrm>
            <a:off x="1079500" y="2663825"/>
            <a:ext cx="3905250" cy="3105150"/>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C161BE-EF8B-4F4D-8197-61442EBC46BD}"/>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3/1/2025</a:t>
            </a:fld>
            <a:endParaRPr lang="en-US"/>
          </a:p>
        </p:txBody>
      </p:sp>
      <p:sp>
        <p:nvSpPr>
          <p:cNvPr id="6" name="Footer Placeholder 5">
            <a:extLst>
              <a:ext uri="{FF2B5EF4-FFF2-40B4-BE49-F238E27FC236}">
                <a16:creationId xmlns:a16="http://schemas.microsoft.com/office/drawing/2014/main" id="{9FD37897-BFE5-414E-9334-53116988DC37}"/>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3F5BF024-9A20-4B80-976D-420DCCD1616D}"/>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931951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B794F-0C7D-47A6-A355-9B54F3A082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18BEFC-5F95-43C3-A662-CF24426CB374}"/>
              </a:ext>
            </a:extLst>
          </p:cNvPr>
          <p:cNvSpPr>
            <a:spLocks noGrp="1"/>
          </p:cNvSpPr>
          <p:nvPr>
            <p:ph type="body" orient="vert" idx="1"/>
          </p:nvPr>
        </p:nvSpPr>
        <p:spPr>
          <a:xfrm>
            <a:off x="1079500" y="1790700"/>
            <a:ext cx="10026650" cy="3978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E020A41-C226-41AB-8766-C9BF3E9BF9D0}"/>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3/1/2025</a:t>
            </a:fld>
            <a:endParaRPr lang="en-US"/>
          </a:p>
        </p:txBody>
      </p:sp>
      <p:sp>
        <p:nvSpPr>
          <p:cNvPr id="5" name="Footer Placeholder 4">
            <a:extLst>
              <a:ext uri="{FF2B5EF4-FFF2-40B4-BE49-F238E27FC236}">
                <a16:creationId xmlns:a16="http://schemas.microsoft.com/office/drawing/2014/main" id="{877795E9-017B-4505-810D-A5F553A56BC9}"/>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626A1BD-3429-4C11-B230-8AD083EC3EC2}"/>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1957168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A11CA2-18BF-408B-A40C-B43A0A7B80FA}"/>
              </a:ext>
            </a:extLst>
          </p:cNvPr>
          <p:cNvSpPr>
            <a:spLocks noGrp="1"/>
          </p:cNvSpPr>
          <p:nvPr>
            <p:ph type="title" orient="vert"/>
          </p:nvPr>
        </p:nvSpPr>
        <p:spPr>
          <a:xfrm>
            <a:off x="9899079" y="1079500"/>
            <a:ext cx="1292662" cy="4689476"/>
          </a:xfrm>
        </p:spPr>
        <p:txBody>
          <a:bodyPr vert="eaVert">
            <a:normAutofit/>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AE424B6-12FC-41A1-AF7C-7E3931D97204}"/>
              </a:ext>
            </a:extLst>
          </p:cNvPr>
          <p:cNvSpPr>
            <a:spLocks noGrp="1"/>
          </p:cNvSpPr>
          <p:nvPr>
            <p:ph type="body" orient="vert" idx="1"/>
          </p:nvPr>
        </p:nvSpPr>
        <p:spPr>
          <a:xfrm>
            <a:off x="1079499" y="1079500"/>
            <a:ext cx="8495943" cy="46894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35CF957-F921-48CF-97FE-91190C1AE9B3}"/>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3/1/2025</a:t>
            </a:fld>
            <a:endParaRPr lang="en-US"/>
          </a:p>
        </p:txBody>
      </p:sp>
      <p:sp>
        <p:nvSpPr>
          <p:cNvPr id="5" name="Footer Placeholder 4">
            <a:extLst>
              <a:ext uri="{FF2B5EF4-FFF2-40B4-BE49-F238E27FC236}">
                <a16:creationId xmlns:a16="http://schemas.microsoft.com/office/drawing/2014/main" id="{6653F49D-6E0C-47F7-BAAD-A427913DC4D1}"/>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038A122-F390-46CF-BECF-3AE05CA585C4}"/>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871888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700152-D18D-4405-8FB2-5985831B57A0}"/>
              </a:ext>
            </a:extLst>
          </p:cNvPr>
          <p:cNvSpPr>
            <a:spLocks noGrp="1"/>
          </p:cNvSpPr>
          <p:nvPr>
            <p:ph type="title"/>
          </p:nvPr>
        </p:nvSpPr>
        <p:spPr>
          <a:xfrm>
            <a:off x="1079500" y="1011238"/>
            <a:ext cx="10026650" cy="655637"/>
          </a:xfrm>
          <a:prstGeom prst="rect">
            <a:avLst/>
          </a:prstGeom>
        </p:spPr>
        <p:txBody>
          <a:bodyPr vert="horz" lIns="0" tIns="0" rIns="0" bIns="0" rtlCol="0" anchor="t"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22E92E1-0C4A-474E-8E29-8DB404101BA7}"/>
              </a:ext>
            </a:extLst>
          </p:cNvPr>
          <p:cNvSpPr>
            <a:spLocks noGrp="1"/>
          </p:cNvSpPr>
          <p:nvPr>
            <p:ph type="body" idx="1"/>
          </p:nvPr>
        </p:nvSpPr>
        <p:spPr>
          <a:xfrm>
            <a:off x="1079500" y="1790700"/>
            <a:ext cx="10026650" cy="3978275"/>
          </a:xfrm>
          <a:prstGeom prst="rect">
            <a:avLst/>
          </a:prstGeom>
        </p:spPr>
        <p:txBody>
          <a:bodyPr vert="horz" lIns="0" tIns="0" rIns="0" bIns="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122E245-B48B-4526-8D2D-9475E64B0624}"/>
              </a:ext>
            </a:extLst>
          </p:cNvPr>
          <p:cNvSpPr>
            <a:spLocks noGrp="1"/>
          </p:cNvSpPr>
          <p:nvPr>
            <p:ph type="dt" sz="half" idx="2"/>
          </p:nvPr>
        </p:nvSpPr>
        <p:spPr>
          <a:xfrm>
            <a:off x="541338" y="6401999"/>
            <a:ext cx="2206625" cy="369332"/>
          </a:xfrm>
          <a:prstGeom prst="rect">
            <a:avLst/>
          </a:prstGeom>
        </p:spPr>
        <p:txBody>
          <a:bodyPr vert="horz" lIns="0" tIns="0" rIns="0" bIns="0" rtlCol="0" anchor="ctr">
            <a:normAutofit/>
          </a:bodyPr>
          <a:lstStyle>
            <a:lvl1pPr algn="l">
              <a:defRPr sz="1000" cap="all" spc="300" baseline="0">
                <a:solidFill>
                  <a:schemeClr val="tx1">
                    <a:alpha val="70000"/>
                  </a:schemeClr>
                </a:solidFill>
              </a:defRPr>
            </a:lvl1pPr>
          </a:lstStyle>
          <a:p>
            <a:fld id="{64F0E216-BA48-4F04-AC4F-645AA0DD6AC6}" type="datetimeFigureOut">
              <a:rPr lang="en-US" smtClean="0"/>
              <a:pPr/>
              <a:t>3/1/2025</a:t>
            </a:fld>
            <a:endParaRPr lang="en-US" dirty="0"/>
          </a:p>
        </p:txBody>
      </p:sp>
      <p:sp>
        <p:nvSpPr>
          <p:cNvPr id="5" name="Footer Placeholder 4">
            <a:extLst>
              <a:ext uri="{FF2B5EF4-FFF2-40B4-BE49-F238E27FC236}">
                <a16:creationId xmlns:a16="http://schemas.microsoft.com/office/drawing/2014/main" id="{C2A0FE5C-A494-40F2-A357-786AFFA6318E}"/>
              </a:ext>
            </a:extLst>
          </p:cNvPr>
          <p:cNvSpPr>
            <a:spLocks noGrp="1"/>
          </p:cNvSpPr>
          <p:nvPr>
            <p:ph type="ftr" sz="quarter" idx="3"/>
          </p:nvPr>
        </p:nvSpPr>
        <p:spPr>
          <a:xfrm>
            <a:off x="3308350" y="6401999"/>
            <a:ext cx="5575300" cy="369332"/>
          </a:xfrm>
          <a:prstGeom prst="rect">
            <a:avLst/>
          </a:prstGeom>
        </p:spPr>
        <p:txBody>
          <a:bodyPr vert="horz" lIns="0" tIns="0" rIns="0" bIns="0" rtlCol="0" anchor="ctr">
            <a:normAutofit/>
          </a:bodyPr>
          <a:lstStyle>
            <a:lvl1pPr algn="ctr">
              <a:defRPr sz="1000" cap="all" spc="300" baseline="0">
                <a:solidFill>
                  <a:schemeClr val="tx1">
                    <a:alpha val="70000"/>
                  </a:schemeClr>
                </a:solidFill>
              </a:defRPr>
            </a:lvl1pPr>
          </a:lstStyle>
          <a:p>
            <a:endParaRPr lang="en-US" dirty="0"/>
          </a:p>
        </p:txBody>
      </p:sp>
      <p:sp>
        <p:nvSpPr>
          <p:cNvPr id="6" name="Slide Number Placeholder 5">
            <a:extLst>
              <a:ext uri="{FF2B5EF4-FFF2-40B4-BE49-F238E27FC236}">
                <a16:creationId xmlns:a16="http://schemas.microsoft.com/office/drawing/2014/main" id="{504686A1-EDE2-44D9-A671-F708A6F883D7}"/>
              </a:ext>
            </a:extLst>
          </p:cNvPr>
          <p:cNvSpPr>
            <a:spLocks noGrp="1"/>
          </p:cNvSpPr>
          <p:nvPr>
            <p:ph type="sldNum" sz="quarter" idx="4"/>
          </p:nvPr>
        </p:nvSpPr>
        <p:spPr>
          <a:xfrm>
            <a:off x="9442800" y="6401999"/>
            <a:ext cx="2208212" cy="369332"/>
          </a:xfrm>
          <a:prstGeom prst="rect">
            <a:avLst/>
          </a:prstGeom>
        </p:spPr>
        <p:txBody>
          <a:bodyPr vert="horz" lIns="0" tIns="0" rIns="0" bIns="0" rtlCol="0" anchor="ctr">
            <a:normAutofit/>
          </a:bodyPr>
          <a:lstStyle>
            <a:lvl1pPr algn="r">
              <a:defRPr sz="1000" cap="all" spc="300" baseline="0">
                <a:solidFill>
                  <a:schemeClr val="tx1">
                    <a:alpha val="70000"/>
                  </a:schemeClr>
                </a:solidFill>
              </a:defRPr>
            </a:lvl1p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3494273858"/>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100000"/>
        </a:lnSpc>
        <a:spcBef>
          <a:spcPct val="0"/>
        </a:spcBef>
        <a:buNone/>
        <a:defRPr sz="2800" kern="1200" cap="all" spc="400" baseline="0">
          <a:solidFill>
            <a:schemeClr val="tx1"/>
          </a:solidFill>
          <a:latin typeface="+mj-lt"/>
          <a:ea typeface="+mj-ea"/>
          <a:cs typeface="+mj-cs"/>
        </a:defRPr>
      </a:lvl1pPr>
    </p:titleStyle>
    <p:bodyStyle>
      <a:lvl1pPr marL="360000" indent="-360000" algn="l" defTabSz="914400" rtl="0" eaLnBrk="1" latinLnBrk="0" hangingPunct="1">
        <a:lnSpc>
          <a:spcPct val="125000"/>
        </a:lnSpc>
        <a:spcBef>
          <a:spcPts val="10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1pPr>
      <a:lvl2pPr marL="36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2pPr>
      <a:lvl3pPr marL="108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3pPr>
      <a:lvl4pPr marL="108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4pPr>
      <a:lvl5pPr marL="180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biblegateway.com/passage/?search=Genesis%2012&amp;version=NIV#fen-NIV-301a"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biblegateway.com/passage/?search=Genesis%2022%3A4-15&amp;version=NIV#fen-NIV-561a"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FD7E933-2847-0D2C-0F6A-2C7C3F761666}"/>
              </a:ext>
            </a:extLst>
          </p:cNvPr>
          <p:cNvSpPr txBox="1"/>
          <p:nvPr/>
        </p:nvSpPr>
        <p:spPr>
          <a:xfrm>
            <a:off x="104775" y="366623"/>
            <a:ext cx="12087225" cy="4934684"/>
          </a:xfrm>
          <a:prstGeom prst="rect">
            <a:avLst/>
          </a:prstGeom>
          <a:noFill/>
        </p:spPr>
        <p:txBody>
          <a:bodyPr wrap="square">
            <a:spAutoFit/>
          </a:bodyPr>
          <a:lstStyle/>
          <a:p>
            <a:pPr algn="l">
              <a:spcBef>
                <a:spcPts val="1500"/>
              </a:spcBef>
              <a:spcAft>
                <a:spcPts val="750"/>
              </a:spcAft>
            </a:pPr>
            <a:r>
              <a:rPr lang="en-US" sz="2800" b="1" i="0" dirty="0">
                <a:effectLst/>
                <a:latin typeface="system-ui"/>
              </a:rPr>
              <a:t>The Call of Abram</a:t>
            </a:r>
          </a:p>
          <a:p>
            <a:pPr algn="l"/>
            <a:r>
              <a:rPr lang="en-US" sz="2800" b="1" i="0" dirty="0">
                <a:effectLst/>
                <a:latin typeface="system-ui"/>
              </a:rPr>
              <a:t>12 </a:t>
            </a:r>
            <a:r>
              <a:rPr lang="en-US" sz="2800" b="0" i="0" dirty="0">
                <a:effectLst/>
                <a:latin typeface="system-ui"/>
              </a:rPr>
              <a:t>The </a:t>
            </a:r>
            <a:r>
              <a:rPr lang="en-US" sz="2800" b="0" i="0" cap="small" dirty="0">
                <a:effectLst/>
                <a:latin typeface="system-ui"/>
              </a:rPr>
              <a:t>Lord</a:t>
            </a:r>
            <a:r>
              <a:rPr lang="en-US" sz="2800" b="0" i="0" dirty="0">
                <a:effectLst/>
                <a:latin typeface="system-ui"/>
              </a:rPr>
              <a:t> had said to Abram, “Go from your country, your people and your father’s household to the land I will show you.</a:t>
            </a:r>
          </a:p>
          <a:p>
            <a:pPr algn="l"/>
            <a:r>
              <a:rPr lang="en-US" sz="2800" b="1" i="0" baseline="30000" dirty="0">
                <a:effectLst/>
                <a:latin typeface="system-ui"/>
              </a:rPr>
              <a:t>2 </a:t>
            </a:r>
            <a:r>
              <a:rPr lang="en-US" sz="2800" b="0" i="0" dirty="0">
                <a:effectLst/>
                <a:latin typeface="system-ui"/>
              </a:rPr>
              <a:t>“I will make you into a great nation,</a:t>
            </a:r>
            <a:br>
              <a:rPr lang="en-US" sz="2800" b="0" i="0" dirty="0">
                <a:effectLst/>
                <a:latin typeface="system-ui"/>
              </a:rPr>
            </a:br>
            <a:r>
              <a:rPr lang="en-US" sz="2800" b="0" i="0" dirty="0">
                <a:effectLst/>
                <a:latin typeface="Courier New" panose="02070309020205020404" pitchFamily="49" charset="0"/>
              </a:rPr>
              <a:t>    </a:t>
            </a:r>
            <a:r>
              <a:rPr lang="en-US" sz="2800" b="0" i="0" dirty="0">
                <a:effectLst/>
                <a:latin typeface="system-ui"/>
              </a:rPr>
              <a:t>and I will bless you;</a:t>
            </a:r>
            <a:br>
              <a:rPr lang="en-US" sz="2800" b="0" i="0" dirty="0">
                <a:effectLst/>
                <a:latin typeface="system-ui"/>
              </a:rPr>
            </a:br>
            <a:r>
              <a:rPr lang="en-US" sz="2800" b="0" i="0" dirty="0">
                <a:effectLst/>
                <a:latin typeface="system-ui"/>
              </a:rPr>
              <a:t>I will make your name great,</a:t>
            </a:r>
            <a:br>
              <a:rPr lang="en-US" sz="2800" b="0" i="0" dirty="0">
                <a:effectLst/>
                <a:latin typeface="system-ui"/>
              </a:rPr>
            </a:br>
            <a:r>
              <a:rPr lang="en-US" sz="2800" b="0" i="0" dirty="0">
                <a:effectLst/>
                <a:latin typeface="Courier New" panose="02070309020205020404" pitchFamily="49" charset="0"/>
              </a:rPr>
              <a:t>    </a:t>
            </a:r>
            <a:r>
              <a:rPr lang="en-US" sz="2800" b="0" i="0" dirty="0">
                <a:effectLst/>
                <a:latin typeface="system-ui"/>
              </a:rPr>
              <a:t>and you will be a blessing.</a:t>
            </a:r>
            <a:r>
              <a:rPr lang="en-US" sz="2800" b="0" i="0" baseline="30000" dirty="0">
                <a:effectLst/>
                <a:latin typeface="system-ui"/>
              </a:rPr>
              <a:t>[</a:t>
            </a:r>
            <a:r>
              <a:rPr lang="en-US" sz="2800" b="0" i="0" baseline="30000" dirty="0">
                <a:effectLst/>
                <a:latin typeface="system-ui"/>
                <a:hlinkClick r:id="rId2" tooltip="See footnote a">
                  <a:extLst>
                    <a:ext uri="{A12FA001-AC4F-418D-AE19-62706E023703}">
                      <ahyp:hlinkClr xmlns:ahyp="http://schemas.microsoft.com/office/drawing/2018/hyperlinkcolor" val="tx"/>
                    </a:ext>
                  </a:extLst>
                </a:hlinkClick>
              </a:rPr>
              <a:t>a</a:t>
            </a:r>
            <a:r>
              <a:rPr lang="en-US" sz="2800" b="0" i="0" baseline="30000" dirty="0">
                <a:effectLst/>
                <a:latin typeface="system-ui"/>
              </a:rPr>
              <a:t>]</a:t>
            </a:r>
            <a:br>
              <a:rPr lang="en-US" sz="2800" b="0" i="0" dirty="0">
                <a:effectLst/>
                <a:latin typeface="system-ui"/>
              </a:rPr>
            </a:br>
            <a:r>
              <a:rPr lang="en-US" sz="2800" b="1" i="0" baseline="30000" dirty="0">
                <a:effectLst/>
                <a:latin typeface="system-ui"/>
              </a:rPr>
              <a:t>3 </a:t>
            </a:r>
            <a:r>
              <a:rPr lang="en-US" sz="2800" b="0" i="0" dirty="0">
                <a:effectLst/>
                <a:latin typeface="system-ui"/>
              </a:rPr>
              <a:t>I will bless those who bless you,</a:t>
            </a:r>
            <a:br>
              <a:rPr lang="en-US" sz="2800" b="0" i="0" dirty="0">
                <a:effectLst/>
                <a:latin typeface="system-ui"/>
              </a:rPr>
            </a:br>
            <a:r>
              <a:rPr lang="en-US" sz="2800" b="0" i="0" dirty="0">
                <a:effectLst/>
                <a:latin typeface="Courier New" panose="02070309020205020404" pitchFamily="49" charset="0"/>
              </a:rPr>
              <a:t>    </a:t>
            </a:r>
            <a:r>
              <a:rPr lang="en-US" sz="2800" b="0" i="0" dirty="0">
                <a:effectLst/>
                <a:latin typeface="system-ui"/>
              </a:rPr>
              <a:t>and whoever curses you I will curse;</a:t>
            </a:r>
            <a:br>
              <a:rPr lang="en-US" sz="2800" b="0" i="0" dirty="0">
                <a:effectLst/>
                <a:latin typeface="system-ui"/>
              </a:rPr>
            </a:br>
            <a:r>
              <a:rPr lang="en-US" sz="2800" b="0" i="0" dirty="0">
                <a:effectLst/>
                <a:latin typeface="system-ui"/>
              </a:rPr>
              <a:t>and all peoples on earth</a:t>
            </a:r>
            <a:br>
              <a:rPr lang="en-US" sz="2800" b="0" i="0" dirty="0">
                <a:effectLst/>
                <a:latin typeface="system-ui"/>
              </a:rPr>
            </a:br>
            <a:r>
              <a:rPr lang="en-US" sz="2800" b="0" i="0" dirty="0">
                <a:effectLst/>
                <a:latin typeface="Courier New" panose="02070309020205020404" pitchFamily="49" charset="0"/>
              </a:rPr>
              <a:t>    </a:t>
            </a:r>
            <a:r>
              <a:rPr lang="en-US" sz="2800" b="0" i="0" dirty="0">
                <a:effectLst/>
                <a:latin typeface="system-ui"/>
              </a:rPr>
              <a:t>will be blessed through you.”</a:t>
            </a:r>
          </a:p>
        </p:txBody>
      </p:sp>
    </p:spTree>
    <p:extLst>
      <p:ext uri="{BB962C8B-B14F-4D97-AF65-F5344CB8AC3E}">
        <p14:creationId xmlns:p14="http://schemas.microsoft.com/office/powerpoint/2010/main" val="1285126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14FBA4-FA92-E022-CB4F-370BC982C3B8}"/>
              </a:ext>
            </a:extLst>
          </p:cNvPr>
          <p:cNvSpPr>
            <a:spLocks noGrp="1"/>
          </p:cNvSpPr>
          <p:nvPr>
            <p:ph idx="1"/>
          </p:nvPr>
        </p:nvSpPr>
        <p:spPr>
          <a:xfrm>
            <a:off x="383431" y="123825"/>
            <a:ext cx="11610975" cy="6610350"/>
          </a:xfrm>
        </p:spPr>
        <p:txBody>
          <a:bodyPr>
            <a:normAutofit fontScale="92500"/>
          </a:bodyPr>
          <a:lstStyle/>
          <a:p>
            <a:pPr marL="0"/>
            <a:r>
              <a:rPr lang="en-US" sz="2800" b="1" dirty="0">
                <a:solidFill>
                  <a:schemeClr val="tx1"/>
                </a:solidFill>
                <a:latin typeface="system-ui"/>
              </a:rPr>
              <a:t>4 </a:t>
            </a:r>
            <a:r>
              <a:rPr lang="en-US" sz="2800" dirty="0">
                <a:solidFill>
                  <a:schemeClr val="tx1"/>
                </a:solidFill>
                <a:latin typeface="system-ui"/>
              </a:rPr>
              <a:t>So Abram went, as the Lord had told him; and Lot went with him. Abram was seventy-five years old when he set out from Harran. 5 He took his wife Sarai, his nephew Lot, all the possessions they had accumulated and the people they had acquired in Harran, and they set out for the land of Canaan, and they arrived there.</a:t>
            </a:r>
            <a:br>
              <a:rPr lang="en-US" sz="2800" dirty="0">
                <a:solidFill>
                  <a:schemeClr val="tx1"/>
                </a:solidFill>
                <a:latin typeface="system-ui"/>
              </a:rPr>
            </a:br>
            <a:br>
              <a:rPr lang="en-US" sz="2800" dirty="0">
                <a:solidFill>
                  <a:schemeClr val="tx1"/>
                </a:solidFill>
                <a:latin typeface="system-ui"/>
              </a:rPr>
            </a:br>
            <a:r>
              <a:rPr lang="en-US" sz="2800" dirty="0">
                <a:solidFill>
                  <a:schemeClr val="tx1"/>
                </a:solidFill>
                <a:latin typeface="system-ui"/>
              </a:rPr>
              <a:t>6 Abram traveled through the land as far as the site of the great tree of Moreh at Shechem. At that time the Canaanites were in the land. 7 The Lord appeared to Abram and said, “To your offspring[c] I will give this land.” So he built an altar there to the Lord, who had appeared to him.</a:t>
            </a:r>
            <a:br>
              <a:rPr lang="en-US" sz="2800" dirty="0">
                <a:solidFill>
                  <a:schemeClr val="tx1"/>
                </a:solidFill>
                <a:latin typeface="system-ui"/>
              </a:rPr>
            </a:br>
            <a:br>
              <a:rPr lang="en-US" sz="2800" dirty="0">
                <a:solidFill>
                  <a:schemeClr val="tx1"/>
                </a:solidFill>
                <a:latin typeface="system-ui"/>
              </a:rPr>
            </a:br>
            <a:r>
              <a:rPr lang="en-US" sz="2800" dirty="0">
                <a:solidFill>
                  <a:schemeClr val="tx1"/>
                </a:solidFill>
                <a:latin typeface="system-ui"/>
              </a:rPr>
              <a:t>8 From there he went on toward the hills east of Bethel and pitched his tent, with Bethel on the west and Ai on the east. There he built an altar to the Lord and called on the name of the Lord.  9 Then Abram set out and continued toward the Negev.</a:t>
            </a:r>
          </a:p>
        </p:txBody>
      </p:sp>
    </p:spTree>
    <p:extLst>
      <p:ext uri="{BB962C8B-B14F-4D97-AF65-F5344CB8AC3E}">
        <p14:creationId xmlns:p14="http://schemas.microsoft.com/office/powerpoint/2010/main" val="475347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A5B2A81-2C8E-4963-AFD4-E539D168B4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2A73FF-7BDA-FEC8-0D83-2ED49D2E94FB}"/>
              </a:ext>
            </a:extLst>
          </p:cNvPr>
          <p:cNvSpPr>
            <a:spLocks noGrp="1"/>
          </p:cNvSpPr>
          <p:nvPr>
            <p:ph type="ctrTitle"/>
          </p:nvPr>
        </p:nvSpPr>
        <p:spPr>
          <a:xfrm>
            <a:off x="4968049" y="277914"/>
            <a:ext cx="6119131" cy="2138400"/>
          </a:xfrm>
        </p:spPr>
        <p:txBody>
          <a:bodyPr>
            <a:normAutofit/>
          </a:bodyPr>
          <a:lstStyle/>
          <a:p>
            <a:r>
              <a:rPr lang="en-US" sz="4800" dirty="0">
                <a:effectLst/>
                <a:latin typeface="Aptos" panose="020B0004020202020204" pitchFamily="34" charset="0"/>
                <a:ea typeface="Times New Roman" panose="02020603050405020304" pitchFamily="18" charset="0"/>
                <a:cs typeface="Aptos" panose="020B0004020202020204" pitchFamily="34" charset="0"/>
              </a:rPr>
              <a:t>The Power of Obedience </a:t>
            </a:r>
            <a:endParaRPr lang="en-US" sz="4800" dirty="0"/>
          </a:p>
        </p:txBody>
      </p:sp>
      <p:sp>
        <p:nvSpPr>
          <p:cNvPr id="3" name="Subtitle 2">
            <a:extLst>
              <a:ext uri="{FF2B5EF4-FFF2-40B4-BE49-F238E27FC236}">
                <a16:creationId xmlns:a16="http://schemas.microsoft.com/office/drawing/2014/main" id="{E2CC7BFA-5B62-F8AA-0469-0CE3C57B0772}"/>
              </a:ext>
            </a:extLst>
          </p:cNvPr>
          <p:cNvSpPr>
            <a:spLocks noGrp="1"/>
          </p:cNvSpPr>
          <p:nvPr>
            <p:ph type="subTitle" idx="1"/>
          </p:nvPr>
        </p:nvSpPr>
        <p:spPr>
          <a:xfrm>
            <a:off x="4980779" y="3038622"/>
            <a:ext cx="6125372" cy="2730353"/>
          </a:xfrm>
        </p:spPr>
        <p:txBody>
          <a:bodyPr>
            <a:normAutofit/>
          </a:bodyPr>
          <a:lstStyle/>
          <a:p>
            <a:r>
              <a:rPr lang="en-US" sz="3200" dirty="0"/>
              <a:t>Trust and Obey for there is no other way</a:t>
            </a:r>
          </a:p>
        </p:txBody>
      </p:sp>
      <p:pic>
        <p:nvPicPr>
          <p:cNvPr id="4" name="Picture 3">
            <a:extLst>
              <a:ext uri="{FF2B5EF4-FFF2-40B4-BE49-F238E27FC236}">
                <a16:creationId xmlns:a16="http://schemas.microsoft.com/office/drawing/2014/main" id="{FBE62B4A-D5AD-1926-B463-E20B409AEE6F}"/>
              </a:ext>
            </a:extLst>
          </p:cNvPr>
          <p:cNvPicPr>
            <a:picLocks noChangeAspect="1"/>
          </p:cNvPicPr>
          <p:nvPr/>
        </p:nvPicPr>
        <p:blipFill>
          <a:blip r:embed="rId2"/>
          <a:srcRect l="35473" r="24806"/>
          <a:stretch/>
        </p:blipFill>
        <p:spPr>
          <a:xfrm>
            <a:off x="20" y="10"/>
            <a:ext cx="3863955" cy="6857989"/>
          </a:xfrm>
          <a:prstGeom prst="rect">
            <a:avLst/>
          </a:prstGeom>
        </p:spPr>
      </p:pic>
      <p:cxnSp>
        <p:nvCxnSpPr>
          <p:cNvPr id="11" name="Straight Connector 10">
            <a:extLst>
              <a:ext uri="{FF2B5EF4-FFF2-40B4-BE49-F238E27FC236}">
                <a16:creationId xmlns:a16="http://schemas.microsoft.com/office/drawing/2014/main" id="{9E7C23BC-DAA6-40E1-8166-B8C4439D143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773465" y="369087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9020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B66C9CD-6BF4-44CA-8078-0BB8190807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8F85F7-0054-624E-79C9-BBB71CE2830F}"/>
              </a:ext>
            </a:extLst>
          </p:cNvPr>
          <p:cNvSpPr>
            <a:spLocks noGrp="1"/>
          </p:cNvSpPr>
          <p:nvPr>
            <p:ph type="title"/>
          </p:nvPr>
        </p:nvSpPr>
        <p:spPr>
          <a:xfrm>
            <a:off x="247650" y="219092"/>
            <a:ext cx="5848350" cy="1652546"/>
          </a:xfrm>
        </p:spPr>
        <p:txBody>
          <a:bodyPr vert="horz" lIns="0" tIns="0" rIns="0" bIns="0" rtlCol="0" anchor="b" anchorCtr="0">
            <a:normAutofit/>
          </a:bodyPr>
          <a:lstStyle/>
          <a:p>
            <a:pPr algn="ctr"/>
            <a:r>
              <a:rPr lang="en-US" dirty="0"/>
              <a:t>Walter the Bassett hound</a:t>
            </a:r>
          </a:p>
        </p:txBody>
      </p:sp>
      <p:cxnSp>
        <p:nvCxnSpPr>
          <p:cNvPr id="14" name="Straight Connector 13">
            <a:extLst>
              <a:ext uri="{FF2B5EF4-FFF2-40B4-BE49-F238E27FC236}">
                <a16:creationId xmlns:a16="http://schemas.microsoft.com/office/drawing/2014/main" id="{77C6DF49-CBE3-4038-AC78-35DE4FD7CE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023391" y="2310207"/>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504B4C5-083B-61AD-B36F-080070E4FE94}"/>
              </a:ext>
            </a:extLst>
          </p:cNvPr>
          <p:cNvSpPr txBox="1"/>
          <p:nvPr/>
        </p:nvSpPr>
        <p:spPr>
          <a:xfrm>
            <a:off x="503668" y="3078388"/>
            <a:ext cx="6119446" cy="3357323"/>
          </a:xfrm>
          <a:prstGeom prst="rect">
            <a:avLst/>
          </a:prstGeom>
        </p:spPr>
        <p:txBody>
          <a:bodyPr vert="horz" lIns="0" tIns="0" rIns="0" bIns="0" rtlCol="0" anchor="t" anchorCtr="0">
            <a:normAutofit/>
          </a:bodyPr>
          <a:lstStyle/>
          <a:p>
            <a:pPr>
              <a:lnSpc>
                <a:spcPct val="125000"/>
              </a:lnSpc>
              <a:spcAft>
                <a:spcPts val="600"/>
              </a:spcAft>
              <a:buClr>
                <a:schemeClr val="accent1">
                  <a:lumMod val="60000"/>
                  <a:lumOff val="40000"/>
                </a:schemeClr>
              </a:buClr>
            </a:pPr>
            <a:r>
              <a:rPr lang="en-US" sz="2400" b="1" dirty="0">
                <a:solidFill>
                  <a:schemeClr val="tx1">
                    <a:alpha val="70000"/>
                  </a:schemeClr>
                </a:solidFill>
                <a:effectLst/>
              </a:rPr>
              <a:t>But obedience to God isn’t about being a mindless robot. It’s about trust, relationship, and unlocking blessings we could never achieve on </a:t>
            </a:r>
            <a:r>
              <a:rPr lang="en-US" sz="2400" b="1" dirty="0">
                <a:solidFill>
                  <a:schemeClr val="tx1">
                    <a:alpha val="70000"/>
                  </a:schemeClr>
                </a:solidFill>
              </a:rPr>
              <a:t>our own.</a:t>
            </a:r>
            <a:br>
              <a:rPr lang="en-US" sz="2000" dirty="0">
                <a:solidFill>
                  <a:schemeClr val="tx1">
                    <a:alpha val="70000"/>
                  </a:schemeClr>
                </a:solidFill>
                <a:effectLst/>
              </a:rPr>
            </a:br>
            <a:endParaRPr lang="en-US" sz="2000" dirty="0">
              <a:solidFill>
                <a:schemeClr val="tx1">
                  <a:alpha val="70000"/>
                </a:schemeClr>
              </a:solidFill>
            </a:endParaRPr>
          </a:p>
        </p:txBody>
      </p:sp>
      <p:sp>
        <p:nvSpPr>
          <p:cNvPr id="16" name="Rectangle 15">
            <a:extLst>
              <a:ext uri="{FF2B5EF4-FFF2-40B4-BE49-F238E27FC236}">
                <a16:creationId xmlns:a16="http://schemas.microsoft.com/office/drawing/2014/main" id="{C0B9CDC7-5D3C-4184-9491-855E59362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54794" y="0"/>
            <a:ext cx="5537206" cy="6858000"/>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alpha val="20000"/>
                </a:schemeClr>
              </a:solidFill>
            </a:endParaRPr>
          </a:p>
        </p:txBody>
      </p:sp>
      <p:pic>
        <p:nvPicPr>
          <p:cNvPr id="4" name="Content Placeholder 3">
            <a:extLst>
              <a:ext uri="{FF2B5EF4-FFF2-40B4-BE49-F238E27FC236}">
                <a16:creationId xmlns:a16="http://schemas.microsoft.com/office/drawing/2014/main" id="{267607AF-9672-0534-A3FB-A6B48939E754}"/>
              </a:ext>
            </a:extLst>
          </p:cNvPr>
          <p:cNvPicPr>
            <a:picLocks noGrp="1" noChangeAspect="1"/>
          </p:cNvPicPr>
          <p:nvPr>
            <p:ph idx="1"/>
          </p:nvPr>
        </p:nvPicPr>
        <p:blipFill>
          <a:blip r:embed="rId2"/>
          <a:stretch>
            <a:fillRect/>
          </a:stretch>
        </p:blipFill>
        <p:spPr>
          <a:xfrm>
            <a:off x="7631513" y="540000"/>
            <a:ext cx="3599999" cy="2754000"/>
          </a:xfrm>
          <a:prstGeom prst="rect">
            <a:avLst/>
          </a:prstGeom>
        </p:spPr>
      </p:pic>
      <p:pic>
        <p:nvPicPr>
          <p:cNvPr id="5" name="Picture 4">
            <a:extLst>
              <a:ext uri="{FF2B5EF4-FFF2-40B4-BE49-F238E27FC236}">
                <a16:creationId xmlns:a16="http://schemas.microsoft.com/office/drawing/2014/main" id="{2DE2FB4E-ECC0-194E-5AFB-986FE8A077FE}"/>
              </a:ext>
            </a:extLst>
          </p:cNvPr>
          <p:cNvPicPr>
            <a:picLocks noChangeAspect="1"/>
          </p:cNvPicPr>
          <p:nvPr/>
        </p:nvPicPr>
        <p:blipFill>
          <a:blip r:embed="rId3"/>
          <a:stretch>
            <a:fillRect/>
          </a:stretch>
        </p:blipFill>
        <p:spPr>
          <a:xfrm>
            <a:off x="7589775" y="3564000"/>
            <a:ext cx="3683475" cy="2754000"/>
          </a:xfrm>
          <a:prstGeom prst="rect">
            <a:avLst/>
          </a:prstGeom>
        </p:spPr>
      </p:pic>
    </p:spTree>
    <p:extLst>
      <p:ext uri="{BB962C8B-B14F-4D97-AF65-F5344CB8AC3E}">
        <p14:creationId xmlns:p14="http://schemas.microsoft.com/office/powerpoint/2010/main" val="2743985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369F5FE0-EBCF-4A14-AF3D-1ADCD6443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45B02C-3311-1148-86C9-276CD7560B9E}"/>
              </a:ext>
            </a:extLst>
          </p:cNvPr>
          <p:cNvSpPr>
            <a:spLocks noGrp="1"/>
          </p:cNvSpPr>
          <p:nvPr>
            <p:ph type="title"/>
          </p:nvPr>
        </p:nvSpPr>
        <p:spPr>
          <a:xfrm>
            <a:off x="1080000" y="1011236"/>
            <a:ext cx="4426782" cy="1292662"/>
          </a:xfrm>
        </p:spPr>
        <p:txBody>
          <a:bodyPr vert="horz" lIns="0" tIns="0" rIns="0" bIns="0" rtlCol="0" anchor="t" anchorCtr="0">
            <a:normAutofit/>
          </a:bodyPr>
          <a:lstStyle/>
          <a:p>
            <a:r>
              <a:rPr lang="en-US" dirty="0"/>
              <a:t>Swimming pool test</a:t>
            </a:r>
            <a:endParaRPr lang="en-US"/>
          </a:p>
        </p:txBody>
      </p:sp>
      <p:pic>
        <p:nvPicPr>
          <p:cNvPr id="4" name="Content Placeholder 3">
            <a:extLst>
              <a:ext uri="{FF2B5EF4-FFF2-40B4-BE49-F238E27FC236}">
                <a16:creationId xmlns:a16="http://schemas.microsoft.com/office/drawing/2014/main" id="{FA489D04-D9A1-71A6-63AF-DBB73FEC9125}"/>
              </a:ext>
            </a:extLst>
          </p:cNvPr>
          <p:cNvPicPr>
            <a:picLocks noGrp="1" noChangeAspect="1"/>
          </p:cNvPicPr>
          <p:nvPr>
            <p:ph idx="1"/>
          </p:nvPr>
        </p:nvPicPr>
        <p:blipFill>
          <a:blip r:embed="rId2"/>
          <a:srcRect l="9110" r="2043"/>
          <a:stretch/>
        </p:blipFill>
        <p:spPr>
          <a:xfrm>
            <a:off x="1079499" y="2843213"/>
            <a:ext cx="3377967" cy="2925762"/>
          </a:xfrm>
          <a:prstGeom prst="rect">
            <a:avLst/>
          </a:prstGeom>
        </p:spPr>
      </p:pic>
      <p:sp>
        <p:nvSpPr>
          <p:cNvPr id="6" name="TextBox 5">
            <a:extLst>
              <a:ext uri="{FF2B5EF4-FFF2-40B4-BE49-F238E27FC236}">
                <a16:creationId xmlns:a16="http://schemas.microsoft.com/office/drawing/2014/main" id="{42D9CBD2-1716-E5A7-7CE9-BED370E085D5}"/>
              </a:ext>
            </a:extLst>
          </p:cNvPr>
          <p:cNvSpPr txBox="1"/>
          <p:nvPr/>
        </p:nvSpPr>
        <p:spPr>
          <a:xfrm>
            <a:off x="5019472" y="418288"/>
            <a:ext cx="7172528" cy="6225703"/>
          </a:xfrm>
          <a:prstGeom prst="rect">
            <a:avLst/>
          </a:prstGeom>
        </p:spPr>
        <p:txBody>
          <a:bodyPr vert="horz" lIns="0" tIns="0" rIns="0" bIns="0" rtlCol="0" anchor="t" anchorCtr="0">
            <a:normAutofit/>
          </a:bodyPr>
          <a:lstStyle/>
          <a:p>
            <a:pPr>
              <a:lnSpc>
                <a:spcPct val="115000"/>
              </a:lnSpc>
              <a:spcAft>
                <a:spcPts val="600"/>
              </a:spcAft>
              <a:buClr>
                <a:schemeClr val="accent1">
                  <a:lumMod val="60000"/>
                  <a:lumOff val="40000"/>
                </a:schemeClr>
              </a:buClr>
            </a:pPr>
            <a:r>
              <a:rPr lang="en-US" sz="2400" dirty="0">
                <a:solidFill>
                  <a:schemeClr val="tx1">
                    <a:alpha val="70000"/>
                  </a:schemeClr>
                </a:solidFill>
              </a:rPr>
              <a:t>But what happens when you finally jump? He catches you! And then you realize—this is fun! Now you’re jumping over and over, even when he’s not ready!</a:t>
            </a:r>
          </a:p>
          <a:p>
            <a:pPr>
              <a:lnSpc>
                <a:spcPct val="115000"/>
              </a:lnSpc>
              <a:spcAft>
                <a:spcPts val="600"/>
              </a:spcAft>
              <a:buClr>
                <a:schemeClr val="accent1">
                  <a:lumMod val="60000"/>
                  <a:lumOff val="40000"/>
                </a:schemeClr>
              </a:buClr>
            </a:pPr>
            <a:endParaRPr lang="en-US" sz="2400" dirty="0">
              <a:solidFill>
                <a:schemeClr val="tx1">
                  <a:alpha val="70000"/>
                </a:schemeClr>
              </a:solidFill>
            </a:endParaRPr>
          </a:p>
          <a:p>
            <a:pPr>
              <a:lnSpc>
                <a:spcPct val="115000"/>
              </a:lnSpc>
              <a:spcAft>
                <a:spcPts val="600"/>
              </a:spcAft>
              <a:buClr>
                <a:schemeClr val="accent1">
                  <a:lumMod val="60000"/>
                  <a:lumOff val="40000"/>
                </a:schemeClr>
              </a:buClr>
            </a:pPr>
            <a:r>
              <a:rPr lang="en-US" sz="2400" dirty="0">
                <a:solidFill>
                  <a:schemeClr val="tx1">
                    <a:alpha val="70000"/>
                  </a:schemeClr>
                </a:solidFill>
              </a:rPr>
              <a:t>Obedience to God is like that. We hesitate because we don’t see the whole picture. But once we step out in faith, we find that He’s already there, ready to catch us.</a:t>
            </a:r>
          </a:p>
          <a:p>
            <a:pPr>
              <a:lnSpc>
                <a:spcPct val="115000"/>
              </a:lnSpc>
              <a:spcAft>
                <a:spcPts val="600"/>
              </a:spcAft>
              <a:buClr>
                <a:schemeClr val="accent1">
                  <a:lumMod val="60000"/>
                  <a:lumOff val="40000"/>
                </a:schemeClr>
              </a:buClr>
            </a:pPr>
            <a:endParaRPr lang="en-US" sz="1900" dirty="0">
              <a:solidFill>
                <a:schemeClr val="tx1">
                  <a:alpha val="70000"/>
                </a:schemeClr>
              </a:solidFill>
            </a:endParaRPr>
          </a:p>
          <a:p>
            <a:pPr>
              <a:lnSpc>
                <a:spcPct val="115000"/>
              </a:lnSpc>
              <a:spcAft>
                <a:spcPts val="600"/>
              </a:spcAft>
              <a:buClr>
                <a:schemeClr val="accent1">
                  <a:lumMod val="60000"/>
                  <a:lumOff val="40000"/>
                </a:schemeClr>
              </a:buClr>
            </a:pPr>
            <a:r>
              <a:rPr lang="en-US" sz="2800" b="1" dirty="0">
                <a:solidFill>
                  <a:schemeClr val="tx1">
                    <a:alpha val="70000"/>
                  </a:schemeClr>
                </a:solidFill>
              </a:rPr>
              <a:t>Scripture: Matthew 6:33 – “Seek first the kingdom of God and His righteousness, and all these things will be added to you.”</a:t>
            </a:r>
          </a:p>
        </p:txBody>
      </p:sp>
    </p:spTree>
    <p:extLst>
      <p:ext uri="{BB962C8B-B14F-4D97-AF65-F5344CB8AC3E}">
        <p14:creationId xmlns:p14="http://schemas.microsoft.com/office/powerpoint/2010/main" val="2563613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309C5-B7C0-6496-9CE3-D646E61FD7E6}"/>
              </a:ext>
            </a:extLst>
          </p:cNvPr>
          <p:cNvSpPr>
            <a:spLocks noGrp="1"/>
          </p:cNvSpPr>
          <p:nvPr>
            <p:ph type="title"/>
          </p:nvPr>
        </p:nvSpPr>
        <p:spPr>
          <a:xfrm>
            <a:off x="336550" y="214313"/>
            <a:ext cx="11760200" cy="655637"/>
          </a:xfrm>
        </p:spPr>
        <p:txBody>
          <a:bodyPr>
            <a:normAutofit/>
          </a:bodyPr>
          <a:lstStyle/>
          <a:p>
            <a:r>
              <a:rPr lang="en-US" dirty="0">
                <a:effectLst/>
                <a:latin typeface="Aptos" panose="020B0004020202020204" pitchFamily="34" charset="0"/>
                <a:ea typeface="Aptos" panose="020B0004020202020204" pitchFamily="34" charset="0"/>
                <a:cs typeface="Times New Roman" panose="02020603050405020304" pitchFamily="18" charset="0"/>
              </a:rPr>
              <a:t>Abraham and Isaac – The Ultimate Test of Trust</a:t>
            </a:r>
            <a:endParaRPr lang="en-US" sz="4000" dirty="0"/>
          </a:p>
        </p:txBody>
      </p:sp>
      <p:sp>
        <p:nvSpPr>
          <p:cNvPr id="3" name="Content Placeholder 2">
            <a:extLst>
              <a:ext uri="{FF2B5EF4-FFF2-40B4-BE49-F238E27FC236}">
                <a16:creationId xmlns:a16="http://schemas.microsoft.com/office/drawing/2014/main" id="{D9D30C2F-1201-A3D4-55B2-A34DD4F1F7F6}"/>
              </a:ext>
            </a:extLst>
          </p:cNvPr>
          <p:cNvSpPr>
            <a:spLocks noGrp="1"/>
          </p:cNvSpPr>
          <p:nvPr>
            <p:ph idx="1"/>
          </p:nvPr>
        </p:nvSpPr>
        <p:spPr>
          <a:xfrm>
            <a:off x="0" y="771526"/>
            <a:ext cx="12096750" cy="6086474"/>
          </a:xfrm>
        </p:spPr>
        <p:txBody>
          <a:bodyPr>
            <a:normAutofit fontScale="70000" lnSpcReduction="20000"/>
          </a:bodyPr>
          <a:lstStyle/>
          <a:p>
            <a:pPr algn="l"/>
            <a:r>
              <a:rPr lang="en-US" sz="2600" b="1" i="0" baseline="30000" dirty="0">
                <a:solidFill>
                  <a:schemeClr val="tx1"/>
                </a:solidFill>
                <a:effectLst/>
                <a:latin typeface="system-ui"/>
              </a:rPr>
              <a:t>4 </a:t>
            </a:r>
            <a:r>
              <a:rPr lang="en-US" sz="2600" b="0" i="0" dirty="0">
                <a:solidFill>
                  <a:schemeClr val="tx1"/>
                </a:solidFill>
                <a:effectLst/>
                <a:latin typeface="system-ui"/>
              </a:rPr>
              <a:t>On the third day Abraham looked up and saw the place in the distance. </a:t>
            </a:r>
            <a:r>
              <a:rPr lang="en-US" sz="2600" b="1" i="0" baseline="30000" dirty="0">
                <a:solidFill>
                  <a:schemeClr val="tx1"/>
                </a:solidFill>
                <a:effectLst/>
                <a:latin typeface="system-ui"/>
              </a:rPr>
              <a:t>5 </a:t>
            </a:r>
            <a:r>
              <a:rPr lang="en-US" sz="2600" b="0" i="0" dirty="0">
                <a:solidFill>
                  <a:schemeClr val="tx1"/>
                </a:solidFill>
                <a:effectLst/>
                <a:latin typeface="system-ui"/>
              </a:rPr>
              <a:t>He said to his servants, “Stay here with the donkey while I and the boy go over there. We will worship and then we will come back to you.”</a:t>
            </a:r>
          </a:p>
          <a:p>
            <a:pPr algn="l"/>
            <a:r>
              <a:rPr lang="en-US" sz="2600" b="1" i="0" baseline="30000" dirty="0">
                <a:solidFill>
                  <a:schemeClr val="tx1"/>
                </a:solidFill>
                <a:effectLst/>
                <a:latin typeface="system-ui"/>
              </a:rPr>
              <a:t>6 </a:t>
            </a:r>
            <a:r>
              <a:rPr lang="en-US" sz="2600" b="0" i="0" dirty="0">
                <a:solidFill>
                  <a:schemeClr val="tx1"/>
                </a:solidFill>
                <a:effectLst/>
                <a:latin typeface="system-ui"/>
              </a:rPr>
              <a:t>Abraham took the wood for the burnt offering and placed it on his son Isaac, and he himself carried the fire and the knife. As the two of them went on together, </a:t>
            </a:r>
            <a:r>
              <a:rPr lang="en-US" sz="2600" b="1" i="0" baseline="30000" dirty="0">
                <a:solidFill>
                  <a:schemeClr val="tx1"/>
                </a:solidFill>
                <a:effectLst/>
                <a:latin typeface="system-ui"/>
              </a:rPr>
              <a:t>7 </a:t>
            </a:r>
            <a:r>
              <a:rPr lang="en-US" sz="2600" b="0" i="0" dirty="0">
                <a:solidFill>
                  <a:schemeClr val="tx1"/>
                </a:solidFill>
                <a:effectLst/>
                <a:latin typeface="system-ui"/>
              </a:rPr>
              <a:t>Isaac spoke up and said to his father Abraham, “Father?”</a:t>
            </a:r>
          </a:p>
          <a:p>
            <a:pPr algn="l"/>
            <a:r>
              <a:rPr lang="en-US" sz="2600" b="0" i="0" dirty="0">
                <a:solidFill>
                  <a:schemeClr val="tx1"/>
                </a:solidFill>
                <a:effectLst/>
                <a:latin typeface="system-ui"/>
              </a:rPr>
              <a:t>“Yes, my son?” Abraham replied.</a:t>
            </a:r>
          </a:p>
          <a:p>
            <a:pPr algn="l"/>
            <a:r>
              <a:rPr lang="en-US" sz="2600" b="0" i="0" dirty="0">
                <a:solidFill>
                  <a:schemeClr val="tx1"/>
                </a:solidFill>
                <a:effectLst/>
                <a:latin typeface="system-ui"/>
              </a:rPr>
              <a:t>“The fire and wood are here,” Isaac said, “but where is the lamb for the burnt offering?”</a:t>
            </a:r>
          </a:p>
          <a:p>
            <a:pPr algn="l"/>
            <a:r>
              <a:rPr lang="en-US" sz="2600" b="1" i="0" baseline="30000" dirty="0">
                <a:solidFill>
                  <a:schemeClr val="tx1"/>
                </a:solidFill>
                <a:effectLst/>
                <a:latin typeface="system-ui"/>
              </a:rPr>
              <a:t>8 </a:t>
            </a:r>
            <a:r>
              <a:rPr lang="en-US" sz="2600" b="0" i="0" dirty="0">
                <a:solidFill>
                  <a:schemeClr val="tx1"/>
                </a:solidFill>
                <a:effectLst/>
                <a:latin typeface="system-ui"/>
              </a:rPr>
              <a:t>Abraham answered, “God himself will provide the lamb for the burnt offering, my son.” And the two of them went on together.</a:t>
            </a:r>
          </a:p>
          <a:p>
            <a:pPr algn="l"/>
            <a:r>
              <a:rPr lang="en-US" sz="2600" b="1" i="0" baseline="30000" dirty="0">
                <a:solidFill>
                  <a:schemeClr val="tx1"/>
                </a:solidFill>
                <a:effectLst/>
                <a:latin typeface="system-ui"/>
              </a:rPr>
              <a:t>9 </a:t>
            </a:r>
            <a:r>
              <a:rPr lang="en-US" sz="2600" b="0" i="0" dirty="0">
                <a:solidFill>
                  <a:schemeClr val="tx1"/>
                </a:solidFill>
                <a:effectLst/>
                <a:latin typeface="system-ui"/>
              </a:rPr>
              <a:t>When they reached the place God had told him about, Abraham built an altar there and arranged the wood on it. He bound his son Isaac and laid him on the altar, on top of the wood. </a:t>
            </a:r>
            <a:r>
              <a:rPr lang="en-US" sz="2600" b="1" i="0" baseline="30000" dirty="0">
                <a:solidFill>
                  <a:schemeClr val="tx1"/>
                </a:solidFill>
                <a:effectLst/>
                <a:latin typeface="system-ui"/>
              </a:rPr>
              <a:t>10 </a:t>
            </a:r>
            <a:r>
              <a:rPr lang="en-US" sz="2600" b="0" i="0" dirty="0">
                <a:solidFill>
                  <a:schemeClr val="tx1"/>
                </a:solidFill>
                <a:effectLst/>
                <a:latin typeface="system-ui"/>
              </a:rPr>
              <a:t>Then he reached out his hand and took the knife to slay his son. </a:t>
            </a:r>
            <a:r>
              <a:rPr lang="en-US" sz="2600" b="1" i="0" baseline="30000" dirty="0">
                <a:solidFill>
                  <a:schemeClr val="tx1"/>
                </a:solidFill>
                <a:effectLst/>
                <a:latin typeface="system-ui"/>
              </a:rPr>
              <a:t>11 </a:t>
            </a:r>
            <a:r>
              <a:rPr lang="en-US" sz="2600" b="0" i="0" dirty="0">
                <a:solidFill>
                  <a:schemeClr val="tx1"/>
                </a:solidFill>
                <a:effectLst/>
                <a:latin typeface="system-ui"/>
              </a:rPr>
              <a:t>But the angel of the </a:t>
            </a:r>
            <a:r>
              <a:rPr lang="en-US" sz="2600" b="0" i="0" cap="small" dirty="0">
                <a:solidFill>
                  <a:schemeClr val="tx1"/>
                </a:solidFill>
                <a:effectLst/>
                <a:latin typeface="system-ui"/>
              </a:rPr>
              <a:t>Lord</a:t>
            </a:r>
            <a:r>
              <a:rPr lang="en-US" sz="2600" b="0" i="0" dirty="0">
                <a:solidFill>
                  <a:schemeClr val="tx1"/>
                </a:solidFill>
                <a:effectLst/>
                <a:latin typeface="system-ui"/>
              </a:rPr>
              <a:t> called out to him from heaven, “Abraham! Abraham!”</a:t>
            </a:r>
          </a:p>
          <a:p>
            <a:pPr algn="l"/>
            <a:r>
              <a:rPr lang="en-US" sz="2600" b="0" i="0" dirty="0">
                <a:solidFill>
                  <a:schemeClr val="tx1"/>
                </a:solidFill>
                <a:effectLst/>
                <a:latin typeface="system-ui"/>
              </a:rPr>
              <a:t>“Here I am,” he replied.</a:t>
            </a:r>
          </a:p>
          <a:p>
            <a:pPr algn="l"/>
            <a:r>
              <a:rPr lang="en-US" sz="2600" b="1" i="0" baseline="30000" dirty="0">
                <a:solidFill>
                  <a:schemeClr val="tx1"/>
                </a:solidFill>
                <a:effectLst/>
                <a:latin typeface="system-ui"/>
              </a:rPr>
              <a:t>12 </a:t>
            </a:r>
            <a:r>
              <a:rPr lang="en-US" sz="2600" b="0" i="0" dirty="0">
                <a:solidFill>
                  <a:schemeClr val="tx1"/>
                </a:solidFill>
                <a:effectLst/>
                <a:latin typeface="system-ui"/>
              </a:rPr>
              <a:t>“Do not lay a hand on the boy,” he said. “Do not do anything to him. Now I know that you fear God, because you have not withheld from me your son, your only son.”</a:t>
            </a:r>
          </a:p>
          <a:p>
            <a:pPr algn="l"/>
            <a:r>
              <a:rPr lang="en-US" sz="2600" b="1" i="0" baseline="30000" dirty="0">
                <a:solidFill>
                  <a:schemeClr val="tx1"/>
                </a:solidFill>
                <a:effectLst/>
                <a:latin typeface="system-ui"/>
              </a:rPr>
              <a:t>13 </a:t>
            </a:r>
            <a:r>
              <a:rPr lang="en-US" sz="2600" b="0" i="0" dirty="0">
                <a:solidFill>
                  <a:schemeClr val="tx1"/>
                </a:solidFill>
                <a:effectLst/>
                <a:latin typeface="system-ui"/>
              </a:rPr>
              <a:t>Abraham looked up and there in a thicket he saw a ram</a:t>
            </a:r>
            <a:r>
              <a:rPr lang="en-US" sz="2600" b="0" i="0" baseline="30000" dirty="0">
                <a:solidFill>
                  <a:schemeClr val="tx1"/>
                </a:solidFill>
                <a:effectLst/>
                <a:latin typeface="system-ui"/>
              </a:rPr>
              <a:t>[</a:t>
            </a:r>
            <a:r>
              <a:rPr lang="en-US" sz="2600" b="0" i="0" baseline="30000" dirty="0">
                <a:solidFill>
                  <a:schemeClr val="tx1"/>
                </a:solidFill>
                <a:effectLst/>
                <a:latin typeface="system-ui"/>
                <a:hlinkClick r:id="rId2" tooltip="See footnote a">
                  <a:extLst>
                    <a:ext uri="{A12FA001-AC4F-418D-AE19-62706E023703}">
                      <ahyp:hlinkClr xmlns:ahyp="http://schemas.microsoft.com/office/drawing/2018/hyperlinkcolor" val="tx"/>
                    </a:ext>
                  </a:extLst>
                </a:hlinkClick>
              </a:rPr>
              <a:t>a</a:t>
            </a:r>
            <a:r>
              <a:rPr lang="en-US" sz="2600" b="0" i="0" baseline="30000" dirty="0">
                <a:solidFill>
                  <a:schemeClr val="tx1"/>
                </a:solidFill>
                <a:effectLst/>
                <a:latin typeface="system-ui"/>
              </a:rPr>
              <a:t>]</a:t>
            </a:r>
            <a:r>
              <a:rPr lang="en-US" sz="2600" b="0" i="0" dirty="0">
                <a:solidFill>
                  <a:schemeClr val="tx1"/>
                </a:solidFill>
                <a:effectLst/>
                <a:latin typeface="system-ui"/>
              </a:rPr>
              <a:t> caught by its horns. He went over and took the ram and sacrificed it as a burnt offering instead of his son. </a:t>
            </a:r>
            <a:r>
              <a:rPr lang="en-US" sz="2600" b="1" i="0" baseline="30000" dirty="0">
                <a:solidFill>
                  <a:schemeClr val="tx1"/>
                </a:solidFill>
                <a:effectLst/>
                <a:latin typeface="system-ui"/>
              </a:rPr>
              <a:t>14 </a:t>
            </a:r>
            <a:r>
              <a:rPr lang="en-US" sz="2600" b="0" i="0" dirty="0">
                <a:solidFill>
                  <a:schemeClr val="tx1"/>
                </a:solidFill>
                <a:effectLst/>
                <a:latin typeface="system-ui"/>
              </a:rPr>
              <a:t>So Abraham called that place The </a:t>
            </a:r>
            <a:r>
              <a:rPr lang="en-US" sz="2600" b="0" i="0" cap="small" dirty="0">
                <a:solidFill>
                  <a:schemeClr val="tx1"/>
                </a:solidFill>
                <a:effectLst/>
                <a:latin typeface="system-ui"/>
              </a:rPr>
              <a:t>Lord</a:t>
            </a:r>
            <a:r>
              <a:rPr lang="en-US" sz="2600" b="0" i="0" dirty="0">
                <a:solidFill>
                  <a:schemeClr val="tx1"/>
                </a:solidFill>
                <a:effectLst/>
                <a:latin typeface="system-ui"/>
              </a:rPr>
              <a:t> Will Provide. And to this day it is said, “On the mountain of the </a:t>
            </a:r>
            <a:r>
              <a:rPr lang="en-US" sz="2600" b="0" i="0" cap="small" dirty="0">
                <a:solidFill>
                  <a:schemeClr val="tx1"/>
                </a:solidFill>
                <a:effectLst/>
                <a:latin typeface="system-ui"/>
              </a:rPr>
              <a:t>Lord</a:t>
            </a:r>
            <a:r>
              <a:rPr lang="en-US" sz="2600" b="0" i="0" dirty="0">
                <a:solidFill>
                  <a:schemeClr val="tx1"/>
                </a:solidFill>
                <a:effectLst/>
                <a:latin typeface="system-ui"/>
              </a:rPr>
              <a:t> it will be provided.”</a:t>
            </a:r>
          </a:p>
          <a:p>
            <a:endParaRPr lang="en-US" dirty="0"/>
          </a:p>
        </p:txBody>
      </p:sp>
    </p:spTree>
    <p:extLst>
      <p:ext uri="{BB962C8B-B14F-4D97-AF65-F5344CB8AC3E}">
        <p14:creationId xmlns:p14="http://schemas.microsoft.com/office/powerpoint/2010/main" val="2905895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75FC795-16DE-271B-0EC2-EEB407781263}"/>
              </a:ext>
            </a:extLst>
          </p:cNvPr>
          <p:cNvSpPr txBox="1"/>
          <p:nvPr/>
        </p:nvSpPr>
        <p:spPr>
          <a:xfrm>
            <a:off x="180974" y="200025"/>
            <a:ext cx="12011025" cy="6801862"/>
          </a:xfrm>
          <a:prstGeom prst="rect">
            <a:avLst/>
          </a:prstGeom>
          <a:noFill/>
        </p:spPr>
        <p:txBody>
          <a:bodyPr wrap="square">
            <a:spAutoFit/>
          </a:bodyPr>
          <a:lstStyle/>
          <a:p>
            <a:r>
              <a:rPr lang="en-US" sz="2000" dirty="0"/>
              <a:t>The Military Commander’s Orders</a:t>
            </a:r>
          </a:p>
          <a:p>
            <a:endParaRPr lang="en-US" sz="2000" dirty="0"/>
          </a:p>
          <a:p>
            <a:r>
              <a:rPr lang="en-US" sz="2000" dirty="0"/>
              <a:t>Imagine a soldier in the middle of battle. His commander tells him, “Hold this position!” But he looks around—enemy soldiers are everywhere, and holding the position seems crazy. He thinks, “Maybe I should run? Maybe I should do my own thing?”</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sz="2200" dirty="0"/>
              <a:t>But if he obeys, he realizes later that his commander had the full battle plan. His obedience wasn’t pointless—it was part of a bigger victory.</a:t>
            </a:r>
          </a:p>
          <a:p>
            <a:endParaRPr lang="en-US" sz="2200" dirty="0"/>
          </a:p>
          <a:p>
            <a:r>
              <a:rPr lang="en-US" sz="2200" dirty="0"/>
              <a:t>Jesus followed God’s plan, even though it looked like a loss. His obedience brought salvation to the world.</a:t>
            </a:r>
          </a:p>
        </p:txBody>
      </p:sp>
      <p:pic>
        <p:nvPicPr>
          <p:cNvPr id="6" name="Picture 5">
            <a:extLst>
              <a:ext uri="{FF2B5EF4-FFF2-40B4-BE49-F238E27FC236}">
                <a16:creationId xmlns:a16="http://schemas.microsoft.com/office/drawing/2014/main" id="{3731E637-9317-5AA0-611F-9C8E5B8ABF4B}"/>
              </a:ext>
            </a:extLst>
          </p:cNvPr>
          <p:cNvPicPr>
            <a:picLocks noChangeAspect="1"/>
          </p:cNvPicPr>
          <p:nvPr/>
        </p:nvPicPr>
        <p:blipFill>
          <a:blip r:embed="rId2"/>
          <a:stretch>
            <a:fillRect/>
          </a:stretch>
        </p:blipFill>
        <p:spPr>
          <a:xfrm>
            <a:off x="5803531" y="1593683"/>
            <a:ext cx="6047773" cy="3215883"/>
          </a:xfrm>
          <a:prstGeom prst="rect">
            <a:avLst/>
          </a:prstGeom>
        </p:spPr>
      </p:pic>
    </p:spTree>
    <p:extLst>
      <p:ext uri="{BB962C8B-B14F-4D97-AF65-F5344CB8AC3E}">
        <p14:creationId xmlns:p14="http://schemas.microsoft.com/office/powerpoint/2010/main" val="2709618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69F5FE0-EBCF-4A14-AF3D-1ADCD6443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C13BF5-895A-C61B-8755-1CF8C958E0F8}"/>
              </a:ext>
            </a:extLst>
          </p:cNvPr>
          <p:cNvSpPr>
            <a:spLocks noGrp="1"/>
          </p:cNvSpPr>
          <p:nvPr>
            <p:ph type="title"/>
          </p:nvPr>
        </p:nvSpPr>
        <p:spPr>
          <a:xfrm>
            <a:off x="161925" y="161925"/>
            <a:ext cx="5344857" cy="2141973"/>
          </a:xfrm>
        </p:spPr>
        <p:txBody>
          <a:bodyPr vert="horz" lIns="0" tIns="0" rIns="0" bIns="0" rtlCol="0" anchor="t" anchorCtr="0">
            <a:normAutofit fontScale="90000"/>
          </a:bodyPr>
          <a:lstStyle/>
          <a:p>
            <a:pPr>
              <a:lnSpc>
                <a:spcPct val="90000"/>
              </a:lnSpc>
            </a:pPr>
            <a:r>
              <a:rPr lang="en-US" sz="2000" dirty="0">
                <a:effectLst/>
              </a:rPr>
              <a:t> Jesus – The Ultimate Example of Obedience</a:t>
            </a:r>
            <a:br>
              <a:rPr lang="en-US" sz="2000" dirty="0">
                <a:effectLst/>
              </a:rPr>
            </a:br>
            <a:br>
              <a:rPr lang="en-US" sz="2000" dirty="0">
                <a:effectLst/>
              </a:rPr>
            </a:br>
            <a:r>
              <a:rPr lang="en-US" sz="2000" dirty="0">
                <a:effectLst/>
              </a:rPr>
              <a:t>Jesus didn’t just preach obedience—He lived it. He followed the Father’s will even when it led to the cross.</a:t>
            </a:r>
            <a:endParaRPr lang="en-US" sz="2000" dirty="0"/>
          </a:p>
        </p:txBody>
      </p:sp>
      <p:pic>
        <p:nvPicPr>
          <p:cNvPr id="4" name="Picture 3">
            <a:extLst>
              <a:ext uri="{FF2B5EF4-FFF2-40B4-BE49-F238E27FC236}">
                <a16:creationId xmlns:a16="http://schemas.microsoft.com/office/drawing/2014/main" id="{0481B9C3-BDB9-1725-A16B-44ABB2B7B4E4}"/>
              </a:ext>
            </a:extLst>
          </p:cNvPr>
          <p:cNvPicPr>
            <a:picLocks noChangeAspect="1"/>
          </p:cNvPicPr>
          <p:nvPr/>
        </p:nvPicPr>
        <p:blipFill>
          <a:blip r:embed="rId2"/>
          <a:srcRect t="1672" r="-2" b="-2"/>
          <a:stretch/>
        </p:blipFill>
        <p:spPr>
          <a:xfrm>
            <a:off x="161925" y="2800084"/>
            <a:ext cx="5344857" cy="3508037"/>
          </a:xfrm>
          <a:prstGeom prst="rect">
            <a:avLst/>
          </a:prstGeom>
        </p:spPr>
      </p:pic>
      <p:sp>
        <p:nvSpPr>
          <p:cNvPr id="6" name="TextBox 5">
            <a:extLst>
              <a:ext uri="{FF2B5EF4-FFF2-40B4-BE49-F238E27FC236}">
                <a16:creationId xmlns:a16="http://schemas.microsoft.com/office/drawing/2014/main" id="{4A7DAB19-6BC1-EBE3-7433-32572EF79B1D}"/>
              </a:ext>
            </a:extLst>
          </p:cNvPr>
          <p:cNvSpPr txBox="1"/>
          <p:nvPr/>
        </p:nvSpPr>
        <p:spPr>
          <a:xfrm>
            <a:off x="5650029" y="259882"/>
            <a:ext cx="6541971" cy="6491114"/>
          </a:xfrm>
          <a:prstGeom prst="rect">
            <a:avLst/>
          </a:prstGeom>
        </p:spPr>
        <p:txBody>
          <a:bodyPr vert="horz" lIns="0" tIns="0" rIns="0" bIns="0" rtlCol="0" anchor="t" anchorCtr="0">
            <a:normAutofit/>
          </a:bodyPr>
          <a:lstStyle/>
          <a:p>
            <a:pPr>
              <a:lnSpc>
                <a:spcPct val="125000"/>
              </a:lnSpc>
              <a:spcAft>
                <a:spcPts val="600"/>
              </a:spcAft>
              <a:buClr>
                <a:schemeClr val="accent1">
                  <a:lumMod val="60000"/>
                  <a:lumOff val="40000"/>
                </a:schemeClr>
              </a:buClr>
            </a:pPr>
            <a:r>
              <a:rPr lang="en-US" sz="2400" dirty="0">
                <a:solidFill>
                  <a:schemeClr val="tx1">
                    <a:alpha val="70000"/>
                  </a:schemeClr>
                </a:solidFill>
              </a:rPr>
              <a:t>They went to a place called Gethsemane; and he said to his disciples, “Sit here while I pray.” He took with him Peter and James and John and began to be distressed and agitated. And he said to them, “I am deeply grieved, even to death; remain here, and keep awake.” And going a little farther, he threw himself on the ground and prayed that, if it were possible, the hour might pass from him. He said, “Abba, Father, for you all things are possible; remove this cup from me; yet, not what I want, but what you want.” —Mark 14:32-36</a:t>
            </a:r>
          </a:p>
        </p:txBody>
      </p:sp>
    </p:spTree>
    <p:extLst>
      <p:ext uri="{BB962C8B-B14F-4D97-AF65-F5344CB8AC3E}">
        <p14:creationId xmlns:p14="http://schemas.microsoft.com/office/powerpoint/2010/main" val="2533939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1AEB7F98-32EC-40D3-89EE-C843302316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464C55-DC11-B09B-2096-B3F185E9B211}"/>
              </a:ext>
            </a:extLst>
          </p:cNvPr>
          <p:cNvSpPr>
            <a:spLocks noGrp="1"/>
          </p:cNvSpPr>
          <p:nvPr>
            <p:ph type="title"/>
          </p:nvPr>
        </p:nvSpPr>
        <p:spPr>
          <a:xfrm>
            <a:off x="7766050" y="540000"/>
            <a:ext cx="3884962" cy="1331637"/>
          </a:xfrm>
        </p:spPr>
        <p:txBody>
          <a:bodyPr anchor="b">
            <a:normAutofit/>
          </a:bodyPr>
          <a:lstStyle/>
          <a:p>
            <a:pPr algn="ctr"/>
            <a:r>
              <a:rPr lang="en-US">
                <a:effectLst/>
                <a:latin typeface="Aptos" panose="020B0004020202020204" pitchFamily="34" charset="0"/>
                <a:ea typeface="Aptos" panose="020B0004020202020204" pitchFamily="34" charset="0"/>
                <a:cs typeface="Times New Roman" panose="02020603050405020304" pitchFamily="18" charset="0"/>
              </a:rPr>
              <a:t>The Farmer’s Faith</a:t>
            </a:r>
            <a:endParaRPr lang="en-US"/>
          </a:p>
        </p:txBody>
      </p:sp>
      <p:pic>
        <p:nvPicPr>
          <p:cNvPr id="4" name="Content Placeholder 3" descr="A hand digging in the dirt&#10;&#10;Description automatically generated with low confidence">
            <a:extLst>
              <a:ext uri="{FF2B5EF4-FFF2-40B4-BE49-F238E27FC236}">
                <a16:creationId xmlns:a16="http://schemas.microsoft.com/office/drawing/2014/main" id="{76F3E625-51FA-925B-C03A-77C20AC16602}"/>
              </a:ext>
            </a:extLst>
          </p:cNvPr>
          <p:cNvPicPr>
            <a:picLocks noChangeAspect="1"/>
          </p:cNvPicPr>
          <p:nvPr/>
        </p:nvPicPr>
        <p:blipFill>
          <a:blip r:embed="rId2"/>
          <a:srcRect l="5579" r="17353" b="-2"/>
          <a:stretch/>
        </p:blipFill>
        <p:spPr>
          <a:xfrm>
            <a:off x="540988" y="540000"/>
            <a:ext cx="6671025" cy="5778000"/>
          </a:xfrm>
          <a:prstGeom prst="rect">
            <a:avLst/>
          </a:prstGeom>
        </p:spPr>
      </p:pic>
      <p:cxnSp>
        <p:nvCxnSpPr>
          <p:cNvPr id="13" name="Straight Connector 12">
            <a:extLst>
              <a:ext uri="{FF2B5EF4-FFF2-40B4-BE49-F238E27FC236}">
                <a16:creationId xmlns:a16="http://schemas.microsoft.com/office/drawing/2014/main" id="{77C6DF49-CBE3-4038-AC78-35DE4FD7CE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38531" y="2310207"/>
            <a:ext cx="540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0A35A799-1917-18E4-EC95-7425DED23DB8}"/>
              </a:ext>
            </a:extLst>
          </p:cNvPr>
          <p:cNvSpPr>
            <a:spLocks noGrp="1"/>
          </p:cNvSpPr>
          <p:nvPr>
            <p:ph idx="1"/>
          </p:nvPr>
        </p:nvSpPr>
        <p:spPr>
          <a:xfrm>
            <a:off x="7334451" y="2916455"/>
            <a:ext cx="4639376" cy="2852519"/>
          </a:xfrm>
        </p:spPr>
        <p:txBody>
          <a:bodyPr>
            <a:normAutofit/>
          </a:bodyPr>
          <a:lstStyle/>
          <a:p>
            <a:r>
              <a:rPr lang="en-US" sz="2400" kern="100" dirty="0">
                <a:effectLst/>
                <a:latin typeface="Calibri" panose="020F0502020204030204" pitchFamily="34" charset="0"/>
                <a:ea typeface="Times New Roman" panose="02020603050405020304" pitchFamily="18" charset="0"/>
                <a:cs typeface="Times New Roman" panose="02020603050405020304" pitchFamily="18" charset="0"/>
              </a:rPr>
              <a:t>A farmer plants seeds in the ground. He doesn’t see instant results, but he trusts that in time, there will be a harvest. Obedience works the same way—small steps of faith lead to great blessings.</a:t>
            </a:r>
          </a:p>
          <a:p>
            <a:endParaRPr lang="en-US" dirty="0"/>
          </a:p>
        </p:txBody>
      </p:sp>
    </p:spTree>
    <p:extLst>
      <p:ext uri="{BB962C8B-B14F-4D97-AF65-F5344CB8AC3E}">
        <p14:creationId xmlns:p14="http://schemas.microsoft.com/office/powerpoint/2010/main" val="2258305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30A69B-4F0D-531D-31E9-E3299AA6A7EA}"/>
              </a:ext>
            </a:extLst>
          </p:cNvPr>
          <p:cNvSpPr>
            <a:spLocks noGrp="1"/>
          </p:cNvSpPr>
          <p:nvPr>
            <p:ph idx="1"/>
          </p:nvPr>
        </p:nvSpPr>
        <p:spPr>
          <a:xfrm>
            <a:off x="381000" y="85726"/>
            <a:ext cx="10725150" cy="5683250"/>
          </a:xfrm>
        </p:spPr>
        <p:txBody>
          <a:bodyPr>
            <a:normAutofit lnSpcReduction="10000"/>
          </a:bodyPr>
          <a:lstStyle/>
          <a:p>
            <a:pPr marL="0" marR="0" indent="0">
              <a:buNone/>
            </a:pPr>
            <a:r>
              <a:rPr lang="en-US" sz="2800" kern="100" dirty="0">
                <a:effectLst/>
                <a:latin typeface="Calibri" panose="020F0502020204030204" pitchFamily="34" charset="0"/>
                <a:ea typeface="Times New Roman" panose="02020603050405020304" pitchFamily="18" charset="0"/>
                <a:cs typeface="Times New Roman" panose="02020603050405020304" pitchFamily="18" charset="0"/>
              </a:rPr>
              <a:t>How do we develop a lifestyle of obedience?</a:t>
            </a:r>
          </a:p>
          <a:p>
            <a:pPr marL="0" indent="0">
              <a:buNone/>
            </a:pPr>
            <a:endParaRPr lang="en-US" sz="2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buNone/>
            </a:pPr>
            <a:r>
              <a:rPr lang="en-US" sz="2800" kern="100" dirty="0">
                <a:effectLst/>
                <a:latin typeface="Calibri" panose="020F0502020204030204" pitchFamily="34" charset="0"/>
                <a:ea typeface="Times New Roman" panose="02020603050405020304" pitchFamily="18" charset="0"/>
                <a:cs typeface="Times New Roman" panose="02020603050405020304" pitchFamily="18" charset="0"/>
              </a:rPr>
              <a:t>1. Listen to God’s voice – John 10:27: “My sheep listen to my voice; I know them, and they follow me.”</a:t>
            </a:r>
          </a:p>
          <a:p>
            <a:pPr marL="0" marR="0" indent="0">
              <a:buNone/>
            </a:pPr>
            <a:endParaRPr lang="en-US" sz="2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buNone/>
            </a:pPr>
            <a:r>
              <a:rPr lang="en-US" sz="2800" kern="100" dirty="0">
                <a:effectLst/>
                <a:latin typeface="Calibri" panose="020F0502020204030204" pitchFamily="34" charset="0"/>
                <a:ea typeface="Times New Roman" panose="02020603050405020304" pitchFamily="18" charset="0"/>
                <a:cs typeface="Times New Roman" panose="02020603050405020304" pitchFamily="18" charset="0"/>
              </a:rPr>
              <a:t>2. Trust even when you don’t understand – Proverbs 3:5-6: “Trust in the Lord with all your heart and lean not on your own understanding.”</a:t>
            </a:r>
          </a:p>
          <a:p>
            <a:pPr marL="0" marR="0" indent="0">
              <a:buNone/>
            </a:pPr>
            <a:endParaRPr lang="en-US" sz="2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buNone/>
            </a:pPr>
            <a:r>
              <a:rPr lang="en-US" sz="2800" kern="100" dirty="0">
                <a:effectLst/>
                <a:latin typeface="Calibri" panose="020F0502020204030204" pitchFamily="34" charset="0"/>
                <a:ea typeface="Times New Roman" panose="02020603050405020304" pitchFamily="18" charset="0"/>
                <a:cs typeface="Times New Roman" panose="02020603050405020304" pitchFamily="18" charset="0"/>
              </a:rPr>
              <a:t>3. Act in faith – James 2:17: “Faith by itself, if it is not accompanied by action, is dead.”</a:t>
            </a:r>
          </a:p>
          <a:p>
            <a:endParaRPr lang="en-US" dirty="0"/>
          </a:p>
        </p:txBody>
      </p:sp>
    </p:spTree>
    <p:extLst>
      <p:ext uri="{BB962C8B-B14F-4D97-AF65-F5344CB8AC3E}">
        <p14:creationId xmlns:p14="http://schemas.microsoft.com/office/powerpoint/2010/main" val="841283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EE96A74-B62B-4642-AB22-7776A5F48C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8FEA97-7A73-1B04-1A0D-4835EF18C510}"/>
              </a:ext>
            </a:extLst>
          </p:cNvPr>
          <p:cNvSpPr>
            <a:spLocks noGrp="1"/>
          </p:cNvSpPr>
          <p:nvPr>
            <p:ph type="title"/>
          </p:nvPr>
        </p:nvSpPr>
        <p:spPr>
          <a:xfrm>
            <a:off x="541338" y="1079500"/>
            <a:ext cx="3322637" cy="4689475"/>
          </a:xfrm>
        </p:spPr>
        <p:txBody>
          <a:bodyPr anchor="ctr">
            <a:normAutofit/>
          </a:bodyPr>
          <a:lstStyle/>
          <a:p>
            <a:pPr algn="ctr"/>
            <a:r>
              <a:rPr lang="en-US" kern="100" dirty="0">
                <a:effectLst/>
                <a:latin typeface="Calibri" panose="020F0502020204030204" pitchFamily="34" charset="0"/>
                <a:ea typeface="Times New Roman" panose="02020603050405020304" pitchFamily="18" charset="0"/>
                <a:cs typeface="Times New Roman" panose="02020603050405020304" pitchFamily="18" charset="0"/>
              </a:rPr>
              <a:t>Examples of Blessings from Obedience:</a:t>
            </a:r>
            <a:br>
              <a:rPr lang="en-US" kern="100" dirty="0">
                <a:effectLst/>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11" name="Rectangle 10">
            <a:extLst>
              <a:ext uri="{FF2B5EF4-FFF2-40B4-BE49-F238E27FC236}">
                <a16:creationId xmlns:a16="http://schemas.microsoft.com/office/drawing/2014/main" id="{8576A6EA-4B09-480F-BB03-96160272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5950" y="-1"/>
            <a:ext cx="7766050" cy="6857993"/>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2">
            <a:extLst>
              <a:ext uri="{FF2B5EF4-FFF2-40B4-BE49-F238E27FC236}">
                <a16:creationId xmlns:a16="http://schemas.microsoft.com/office/drawing/2014/main" id="{EE50D3B7-E92B-8A7C-1073-36B133E4AE14}"/>
              </a:ext>
            </a:extLst>
          </p:cNvPr>
          <p:cNvGraphicFramePr>
            <a:graphicFrameLocks noGrp="1"/>
          </p:cNvGraphicFramePr>
          <p:nvPr>
            <p:ph idx="1"/>
            <p:extLst>
              <p:ext uri="{D42A27DB-BD31-4B8C-83A1-F6EECF244321}">
                <p14:modId xmlns:p14="http://schemas.microsoft.com/office/powerpoint/2010/main" val="3204787009"/>
              </p:ext>
            </p:extLst>
          </p:nvPr>
        </p:nvGraphicFramePr>
        <p:xfrm>
          <a:off x="4981575" y="540000"/>
          <a:ext cx="6669431" cy="577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3569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B66C9CD-6BF4-44CA-8078-0BB8190807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D57A3F-A30C-F2BE-B0D9-116C0132F78D}"/>
              </a:ext>
            </a:extLst>
          </p:cNvPr>
          <p:cNvSpPr>
            <a:spLocks noGrp="1"/>
          </p:cNvSpPr>
          <p:nvPr>
            <p:ph type="title"/>
          </p:nvPr>
        </p:nvSpPr>
        <p:spPr>
          <a:xfrm>
            <a:off x="327259" y="240637"/>
            <a:ext cx="5179523" cy="904770"/>
          </a:xfrm>
        </p:spPr>
        <p:txBody>
          <a:bodyPr anchor="b">
            <a:normAutofit/>
          </a:bodyPr>
          <a:lstStyle/>
          <a:p>
            <a:pPr algn="ctr"/>
            <a:r>
              <a:rPr lang="en-US" dirty="0"/>
              <a:t>Father Abraham</a:t>
            </a:r>
          </a:p>
        </p:txBody>
      </p:sp>
      <p:cxnSp>
        <p:nvCxnSpPr>
          <p:cNvPr id="18" name="Straight Connector 17">
            <a:extLst>
              <a:ext uri="{FF2B5EF4-FFF2-40B4-BE49-F238E27FC236}">
                <a16:creationId xmlns:a16="http://schemas.microsoft.com/office/drawing/2014/main" id="{77C6DF49-CBE3-4038-AC78-35DE4FD7CE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023391" y="2310207"/>
            <a:ext cx="540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84C522D-045E-316D-3716-E7F0B4E6F6AF}"/>
              </a:ext>
            </a:extLst>
          </p:cNvPr>
          <p:cNvSpPr>
            <a:spLocks noGrp="1"/>
          </p:cNvSpPr>
          <p:nvPr>
            <p:ph idx="1"/>
          </p:nvPr>
        </p:nvSpPr>
        <p:spPr>
          <a:xfrm>
            <a:off x="115503" y="1915427"/>
            <a:ext cx="6333649" cy="4610499"/>
          </a:xfrm>
        </p:spPr>
        <p:txBody>
          <a:bodyPr>
            <a:normAutofit fontScale="92500" lnSpcReduction="10000"/>
          </a:bodyPr>
          <a:lstStyle/>
          <a:p>
            <a:pPr marL="0" indent="0">
              <a:lnSpc>
                <a:spcPct val="115000"/>
              </a:lnSpc>
              <a:buNone/>
            </a:pPr>
            <a:r>
              <a:rPr lang="en-US" sz="2400" dirty="0"/>
              <a:t>Genesis 25:7-11</a:t>
            </a:r>
          </a:p>
          <a:p>
            <a:pPr marL="0" indent="0">
              <a:lnSpc>
                <a:spcPct val="115000"/>
              </a:lnSpc>
              <a:buNone/>
            </a:pPr>
            <a:r>
              <a:rPr lang="en-US" sz="2400" dirty="0"/>
              <a:t>7 Abraham lived a hundred and seventy-five years. 8 Then Abraham breathed his last and died at a good old age, an old man and full of years; and he was gathered to his people. 9 His sons Isaac and Ishmael buried him in the cave of Machpelah near </a:t>
            </a:r>
            <a:r>
              <a:rPr lang="en-US" sz="2400" dirty="0" err="1"/>
              <a:t>Mamre</a:t>
            </a:r>
            <a:r>
              <a:rPr lang="en-US" sz="2400" dirty="0"/>
              <a:t>, in the field of Ephron son of Zohar the Hittite, 10 the field Abraham had bought from the Hittites. There Abraham was buried with his wife Sarah. 11 After Abraham’s death, God blessed his son Isaac, who then lived near Beer Lahai Roi.</a:t>
            </a:r>
          </a:p>
        </p:txBody>
      </p:sp>
      <p:sp>
        <p:nvSpPr>
          <p:cNvPr id="19" name="Rectangle 5">
            <a:extLst>
              <a:ext uri="{FF2B5EF4-FFF2-40B4-BE49-F238E27FC236}">
                <a16:creationId xmlns:a16="http://schemas.microsoft.com/office/drawing/2014/main" id="{B3E4F30C-F711-4B5B-BF39-0F71A2E8A8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555282" y="443194"/>
            <a:ext cx="498960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Lst>
            <a:ahLst/>
            <a:cxnLst>
              <a:cxn ang="0">
                <a:pos x="connsiteX0" y="connsiteY0"/>
              </a:cxn>
              <a:cxn ang="0">
                <a:pos x="connsiteX1" y="connsiteY1"/>
              </a:cxn>
              <a:cxn ang="0">
                <a:pos x="connsiteX2" y="connsiteY2"/>
              </a:cxn>
            </a:cxnLst>
            <a:rect l="l" t="t" r="r" b="b"/>
            <a:pathLst>
              <a:path w="6660000" h="5760000">
                <a:moveTo>
                  <a:pt x="6660000" y="5760000"/>
                </a:moveTo>
                <a:lnTo>
                  <a:pt x="0" y="5760000"/>
                </a:ln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AE4BB5C-3383-2C1F-F47D-937E8EF8F66E}"/>
              </a:ext>
            </a:extLst>
          </p:cNvPr>
          <p:cNvPicPr>
            <a:picLocks noChangeAspect="1"/>
          </p:cNvPicPr>
          <p:nvPr/>
        </p:nvPicPr>
        <p:blipFill>
          <a:blip r:embed="rId2"/>
          <a:srcRect l="4869" r="8620" b="-1"/>
          <a:stretch/>
        </p:blipFill>
        <p:spPr>
          <a:xfrm>
            <a:off x="6654800" y="540033"/>
            <a:ext cx="4996212" cy="5775279"/>
          </a:xfrm>
          <a:prstGeom prst="rect">
            <a:avLst/>
          </a:prstGeom>
        </p:spPr>
      </p:pic>
      <p:sp>
        <p:nvSpPr>
          <p:cNvPr id="15" name="Rectangle 5">
            <a:extLst>
              <a:ext uri="{FF2B5EF4-FFF2-40B4-BE49-F238E27FC236}">
                <a16:creationId xmlns:a16="http://schemas.microsoft.com/office/drawing/2014/main" id="{2772F870-D2E8-4E62-8E21-7C7E9AB44F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6555282" y="6203194"/>
            <a:ext cx="4989600" cy="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6660000 w 6660000"/>
              <a:gd name="connsiteY0" fmla="*/ 0 h 0"/>
              <a:gd name="connsiteX1" fmla="*/ 0 w 6660000"/>
              <a:gd name="connsiteY1" fmla="*/ 0 h 0"/>
            </a:gdLst>
            <a:ahLst/>
            <a:cxnLst>
              <a:cxn ang="0">
                <a:pos x="connsiteX0" y="connsiteY0"/>
              </a:cxn>
              <a:cxn ang="0">
                <a:pos x="connsiteX1" y="connsiteY1"/>
              </a:cxn>
            </a:cxnLst>
            <a:rect l="l" t="t" r="r" b="b"/>
            <a:pathLst>
              <a:path w="6660000">
                <a:moveTo>
                  <a:pt x="6660000" y="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5">
            <a:extLst>
              <a:ext uri="{FF2B5EF4-FFF2-40B4-BE49-F238E27FC236}">
                <a16:creationId xmlns:a16="http://schemas.microsoft.com/office/drawing/2014/main" id="{A6E1E5C3-7E0A-4EFE-9FD9-A8CA2FDCC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11544882" y="443194"/>
            <a:ext cx="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0 w 0"/>
              <a:gd name="connsiteY0" fmla="*/ 5760000 h 5760000"/>
              <a:gd name="connsiteX1" fmla="*/ 0 w 0"/>
              <a:gd name="connsiteY1" fmla="*/ 0 h 5760000"/>
            </a:gdLst>
            <a:ahLst/>
            <a:cxnLst>
              <a:cxn ang="0">
                <a:pos x="connsiteX0" y="connsiteY0"/>
              </a:cxn>
              <a:cxn ang="0">
                <a:pos x="connsiteX1" y="connsiteY1"/>
              </a:cxn>
            </a:cxnLst>
            <a:rect l="l" t="t" r="r" b="b"/>
            <a:pathLst>
              <a:path h="5760000">
                <a:moveTo>
                  <a:pt x="0" y="576000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03501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C4D5A78-88D0-4BF3-B3D6-0CC8F27C5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5">
            <a:extLst>
              <a:ext uri="{FF2B5EF4-FFF2-40B4-BE49-F238E27FC236}">
                <a16:creationId xmlns:a16="http://schemas.microsoft.com/office/drawing/2014/main" id="{4E63F70D-FACC-4143-A82D-6E8F7EC16F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431686" y="432884"/>
            <a:ext cx="11113200" cy="5778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Lst>
            <a:ahLst/>
            <a:cxnLst>
              <a:cxn ang="0">
                <a:pos x="connsiteX0" y="connsiteY0"/>
              </a:cxn>
              <a:cxn ang="0">
                <a:pos x="connsiteX1" y="connsiteY1"/>
              </a:cxn>
              <a:cxn ang="0">
                <a:pos x="connsiteX2" y="connsiteY2"/>
              </a:cxn>
            </a:cxnLst>
            <a:rect l="l" t="t" r="r" b="b"/>
            <a:pathLst>
              <a:path w="6660000" h="5760000">
                <a:moveTo>
                  <a:pt x="6660000" y="5760000"/>
                </a:moveTo>
                <a:lnTo>
                  <a:pt x="0" y="5760000"/>
                </a:ln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93729722-B781-76EE-8E6A-37B0A1C673DB}"/>
              </a:ext>
            </a:extLst>
          </p:cNvPr>
          <p:cNvPicPr>
            <a:picLocks noGrp="1" noChangeAspect="1"/>
          </p:cNvPicPr>
          <p:nvPr>
            <p:ph idx="1"/>
          </p:nvPr>
        </p:nvPicPr>
        <p:blipFill>
          <a:blip r:embed="rId2"/>
          <a:srcRect t="7569"/>
          <a:stretch/>
        </p:blipFill>
        <p:spPr>
          <a:xfrm>
            <a:off x="539400" y="540000"/>
            <a:ext cx="11113200" cy="577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15" name="Rectangle 5">
            <a:extLst>
              <a:ext uri="{FF2B5EF4-FFF2-40B4-BE49-F238E27FC236}">
                <a16:creationId xmlns:a16="http://schemas.microsoft.com/office/drawing/2014/main" id="{4198D1D3-18D0-4451-8DD8-21B40D900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431686" y="6210884"/>
            <a:ext cx="11113200" cy="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6660000 w 6660000"/>
              <a:gd name="connsiteY0" fmla="*/ 0 h 0"/>
              <a:gd name="connsiteX1" fmla="*/ 0 w 6660000"/>
              <a:gd name="connsiteY1" fmla="*/ 0 h 0"/>
            </a:gdLst>
            <a:ahLst/>
            <a:cxnLst>
              <a:cxn ang="0">
                <a:pos x="connsiteX0" y="connsiteY0"/>
              </a:cxn>
              <a:cxn ang="0">
                <a:pos x="connsiteX1" y="connsiteY1"/>
              </a:cxn>
            </a:cxnLst>
            <a:rect l="l" t="t" r="r" b="b"/>
            <a:pathLst>
              <a:path w="6660000">
                <a:moveTo>
                  <a:pt x="6660000" y="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5">
            <a:extLst>
              <a:ext uri="{FF2B5EF4-FFF2-40B4-BE49-F238E27FC236}">
                <a16:creationId xmlns:a16="http://schemas.microsoft.com/office/drawing/2014/main" id="{DBA117BE-BC79-418E-81BF-D08D79CB91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11544886" y="432884"/>
            <a:ext cx="0" cy="5778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0 w 0"/>
              <a:gd name="connsiteY0" fmla="*/ 5760000 h 5760000"/>
              <a:gd name="connsiteX1" fmla="*/ 0 w 0"/>
              <a:gd name="connsiteY1" fmla="*/ 0 h 5760000"/>
            </a:gdLst>
            <a:ahLst/>
            <a:cxnLst>
              <a:cxn ang="0">
                <a:pos x="connsiteX0" y="connsiteY0"/>
              </a:cxn>
              <a:cxn ang="0">
                <a:pos x="connsiteX1" y="connsiteY1"/>
              </a:cxn>
            </a:cxnLst>
            <a:rect l="l" t="t" r="r" b="b"/>
            <a:pathLst>
              <a:path h="5760000">
                <a:moveTo>
                  <a:pt x="0" y="576000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6318871"/>
      </p:ext>
    </p:extLst>
  </p:cSld>
  <p:clrMapOvr>
    <a:masterClrMapping/>
  </p:clrMapOvr>
</p:sld>
</file>

<file path=ppt/theme/theme1.xml><?xml version="1.0" encoding="utf-8"?>
<a:theme xmlns:a="http://schemas.openxmlformats.org/drawingml/2006/main" name="LeafVTI">
  <a:themeElements>
    <a:clrScheme name="AnalogousFromLightSeedLeftStep">
      <a:dk1>
        <a:srgbClr val="000000"/>
      </a:dk1>
      <a:lt1>
        <a:srgbClr val="FFFFFF"/>
      </a:lt1>
      <a:dk2>
        <a:srgbClr val="2E2441"/>
      </a:dk2>
      <a:lt2>
        <a:srgbClr val="E7E8E2"/>
      </a:lt2>
      <a:accent1>
        <a:srgbClr val="A096C6"/>
      </a:accent1>
      <a:accent2>
        <a:srgbClr val="7F8BBA"/>
      </a:accent2>
      <a:accent3>
        <a:srgbClr val="86A9BD"/>
      </a:accent3>
      <a:accent4>
        <a:srgbClr val="77AFAC"/>
      </a:accent4>
      <a:accent5>
        <a:srgbClr val="83AD9A"/>
      </a:accent5>
      <a:accent6>
        <a:srgbClr val="78B07F"/>
      </a:accent6>
      <a:hlink>
        <a:srgbClr val="7D8852"/>
      </a:hlink>
      <a:folHlink>
        <a:srgbClr val="7F7F7F"/>
      </a:folHlink>
    </a:clrScheme>
    <a:fontScheme name="Leaf">
      <a:majorFont>
        <a:latin typeface="Rockwell Nova Light"/>
        <a:ea typeface=""/>
        <a:cs typeface=""/>
      </a:majorFont>
      <a:minorFont>
        <a:latin typeface="Avenir Next LT Pro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afVTI" id="{AD13D32C-3873-4EF1-A28C-5D0E64FF0913}" vid="{0D2E0FD0-9C17-4337-BD21-33917FC300A9}"/>
    </a:ext>
  </a:extLst>
</a:theme>
</file>

<file path=docProps/app.xml><?xml version="1.0" encoding="utf-8"?>
<Properties xmlns="http://schemas.openxmlformats.org/officeDocument/2006/extended-properties" xmlns:vt="http://schemas.openxmlformats.org/officeDocument/2006/docPropsVTypes">
  <TotalTime>68</TotalTime>
  <Words>1430</Words>
  <Application>Microsoft Office PowerPoint</Application>
  <PresentationFormat>Widescreen</PresentationFormat>
  <Paragraphs>62</Paragraphs>
  <Slides>13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Aptos</vt:lpstr>
      <vt:lpstr>Arial</vt:lpstr>
      <vt:lpstr>Avenir Next LT Pro Light</vt:lpstr>
      <vt:lpstr>Calibri</vt:lpstr>
      <vt:lpstr>Courier New</vt:lpstr>
      <vt:lpstr>Rockwell Nova Light</vt:lpstr>
      <vt:lpstr>system-ui</vt:lpstr>
      <vt:lpstr>Wingdings</vt:lpstr>
      <vt:lpstr>LeafVTI</vt:lpstr>
      <vt:lpstr>PowerPoint Presentation</vt:lpstr>
      <vt:lpstr>PowerPoint Presentation</vt:lpstr>
      <vt:lpstr>The Power of Obedience </vt:lpstr>
      <vt:lpstr>Walter the Bassett hound</vt:lpstr>
      <vt:lpstr>Swimming pool test</vt:lpstr>
      <vt:lpstr>Abraham and Isaac – The Ultimate Test of Trust</vt:lpstr>
      <vt:lpstr>PowerPoint Presentation</vt:lpstr>
      <vt:lpstr> Jesus – The Ultimate Example of Obedience  Jesus didn’t just preach obedience—He lived it. He followed the Father’s will even when it led to the cross.</vt:lpstr>
      <vt:lpstr>The Farmer’s Faith</vt:lpstr>
      <vt:lpstr>PowerPoint Presentation</vt:lpstr>
      <vt:lpstr>Examples of Blessings from Obedience: </vt:lpstr>
      <vt:lpstr>Father Abraham</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Simmons, Thomas - Washington, DC</dc:creator>
  <cp:lastModifiedBy>Simmons, Thomas - Washington, DC</cp:lastModifiedBy>
  <cp:revision>3</cp:revision>
  <dcterms:created xsi:type="dcterms:W3CDTF">2025-03-02T00:15:14Z</dcterms:created>
  <dcterms:modified xsi:type="dcterms:W3CDTF">2025-03-02T01:23:55Z</dcterms:modified>
</cp:coreProperties>
</file>