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70" r:id="rId2"/>
    <p:sldId id="269" r:id="rId3"/>
    <p:sldId id="256" r:id="rId4"/>
    <p:sldId id="257" r:id="rId5"/>
    <p:sldId id="258" r:id="rId6"/>
    <p:sldId id="259" r:id="rId7"/>
    <p:sldId id="260" r:id="rId8"/>
    <p:sldId id="261" r:id="rId9"/>
    <p:sldId id="266" r:id="rId10"/>
    <p:sldId id="263" r:id="rId11"/>
    <p:sldId id="264" r:id="rId12"/>
    <p:sldId id="265" r:id="rId13"/>
    <p:sldId id="262"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69" d="100"/>
          <a:sy n="69" d="100"/>
        </p:scale>
        <p:origin x="96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0CAB1-BF01-4FEB-9FFB-93545AD2D81C}" type="datetimeFigureOut">
              <a:rPr lang="en-US" smtClean="0"/>
              <a:t>11/30/2024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AA5539-76D9-491B-9B15-7F73569F00A9}" type="slidenum">
              <a:rPr lang="en-US" smtClean="0"/>
              <a:t>‹#›</a:t>
            </a:fld>
            <a:endParaRPr lang="en-US"/>
          </a:p>
        </p:txBody>
      </p:sp>
    </p:spTree>
    <p:extLst>
      <p:ext uri="{BB962C8B-B14F-4D97-AF65-F5344CB8AC3E}">
        <p14:creationId xmlns:p14="http://schemas.microsoft.com/office/powerpoint/2010/main" val="3427416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AA5539-76D9-491B-9B15-7F73569F00A9}" type="slidenum">
              <a:rPr lang="en-US" smtClean="0"/>
              <a:t>4</a:t>
            </a:fld>
            <a:endParaRPr lang="en-US"/>
          </a:p>
        </p:txBody>
      </p:sp>
    </p:spTree>
    <p:extLst>
      <p:ext uri="{BB962C8B-B14F-4D97-AF65-F5344CB8AC3E}">
        <p14:creationId xmlns:p14="http://schemas.microsoft.com/office/powerpoint/2010/main" val="1783042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ACF8D-0468-909F-047B-7CCA0CD522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0E325DF-996D-7920-31F7-6B1A9CCB13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04BCA1-56E1-500A-8D0F-DEE6AD30A9C6}"/>
              </a:ext>
            </a:extLst>
          </p:cNvPr>
          <p:cNvSpPr>
            <a:spLocks noGrp="1"/>
          </p:cNvSpPr>
          <p:nvPr>
            <p:ph type="dt" sz="half" idx="10"/>
          </p:nvPr>
        </p:nvSpPr>
        <p:spPr/>
        <p:txBody>
          <a:bodyPr/>
          <a:lstStyle/>
          <a:p>
            <a:fld id="{5D48C3DD-A5FF-4E46-A8A7-FB5D5976EBD8}" type="datetimeFigureOut">
              <a:rPr lang="en-US" smtClean="0"/>
              <a:t>11/30/2024</a:t>
            </a:fld>
            <a:endParaRPr lang="en-US"/>
          </a:p>
        </p:txBody>
      </p:sp>
      <p:sp>
        <p:nvSpPr>
          <p:cNvPr id="5" name="Footer Placeholder 4">
            <a:extLst>
              <a:ext uri="{FF2B5EF4-FFF2-40B4-BE49-F238E27FC236}">
                <a16:creationId xmlns:a16="http://schemas.microsoft.com/office/drawing/2014/main" id="{17CADF03-9C32-08C5-576D-8007FFFA0B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E0A1D6-9772-ED9E-4975-B4816276E77C}"/>
              </a:ext>
            </a:extLst>
          </p:cNvPr>
          <p:cNvSpPr>
            <a:spLocks noGrp="1"/>
          </p:cNvSpPr>
          <p:nvPr>
            <p:ph type="sldNum" sz="quarter" idx="12"/>
          </p:nvPr>
        </p:nvSpPr>
        <p:spPr/>
        <p:txBody>
          <a:bodyPr/>
          <a:lstStyle/>
          <a:p>
            <a:fld id="{E717892A-C640-43DE-8DCA-AB8DAF2D9F25}" type="slidenum">
              <a:rPr lang="en-US" smtClean="0"/>
              <a:t>‹#›</a:t>
            </a:fld>
            <a:endParaRPr lang="en-US"/>
          </a:p>
        </p:txBody>
      </p:sp>
    </p:spTree>
    <p:extLst>
      <p:ext uri="{BB962C8B-B14F-4D97-AF65-F5344CB8AC3E}">
        <p14:creationId xmlns:p14="http://schemas.microsoft.com/office/powerpoint/2010/main" val="2207056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38ADC-250C-2F48-1C71-E58A46D895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900262-6957-39F6-F65B-04D597242E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DC94ED-8FC1-74A7-6626-43524D42EB2A}"/>
              </a:ext>
            </a:extLst>
          </p:cNvPr>
          <p:cNvSpPr>
            <a:spLocks noGrp="1"/>
          </p:cNvSpPr>
          <p:nvPr>
            <p:ph type="dt" sz="half" idx="10"/>
          </p:nvPr>
        </p:nvSpPr>
        <p:spPr/>
        <p:txBody>
          <a:bodyPr/>
          <a:lstStyle/>
          <a:p>
            <a:fld id="{5D48C3DD-A5FF-4E46-A8A7-FB5D5976EBD8}" type="datetimeFigureOut">
              <a:rPr lang="en-US" smtClean="0"/>
              <a:t>11/30/2024</a:t>
            </a:fld>
            <a:endParaRPr lang="en-US"/>
          </a:p>
        </p:txBody>
      </p:sp>
      <p:sp>
        <p:nvSpPr>
          <p:cNvPr id="5" name="Footer Placeholder 4">
            <a:extLst>
              <a:ext uri="{FF2B5EF4-FFF2-40B4-BE49-F238E27FC236}">
                <a16:creationId xmlns:a16="http://schemas.microsoft.com/office/drawing/2014/main" id="{A440EEA6-0FD9-619C-BCF1-0DBFE9E4FB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C12248-0A64-5C0B-7CD3-35E5348AA071}"/>
              </a:ext>
            </a:extLst>
          </p:cNvPr>
          <p:cNvSpPr>
            <a:spLocks noGrp="1"/>
          </p:cNvSpPr>
          <p:nvPr>
            <p:ph type="sldNum" sz="quarter" idx="12"/>
          </p:nvPr>
        </p:nvSpPr>
        <p:spPr/>
        <p:txBody>
          <a:bodyPr/>
          <a:lstStyle/>
          <a:p>
            <a:fld id="{E717892A-C640-43DE-8DCA-AB8DAF2D9F25}" type="slidenum">
              <a:rPr lang="en-US" smtClean="0"/>
              <a:t>‹#›</a:t>
            </a:fld>
            <a:endParaRPr lang="en-US"/>
          </a:p>
        </p:txBody>
      </p:sp>
    </p:spTree>
    <p:extLst>
      <p:ext uri="{BB962C8B-B14F-4D97-AF65-F5344CB8AC3E}">
        <p14:creationId xmlns:p14="http://schemas.microsoft.com/office/powerpoint/2010/main" val="4008395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3FB20-CDE7-85BA-1024-CC5B9C0C52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987B1F-83A0-8B1F-1CA0-24281DAC12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107D61-6ABA-2D0F-44DB-88B43D7618DC}"/>
              </a:ext>
            </a:extLst>
          </p:cNvPr>
          <p:cNvSpPr>
            <a:spLocks noGrp="1"/>
          </p:cNvSpPr>
          <p:nvPr>
            <p:ph type="dt" sz="half" idx="10"/>
          </p:nvPr>
        </p:nvSpPr>
        <p:spPr/>
        <p:txBody>
          <a:bodyPr/>
          <a:lstStyle/>
          <a:p>
            <a:fld id="{5D48C3DD-A5FF-4E46-A8A7-FB5D5976EBD8}" type="datetimeFigureOut">
              <a:rPr lang="en-US" smtClean="0"/>
              <a:t>11/30/2024</a:t>
            </a:fld>
            <a:endParaRPr lang="en-US"/>
          </a:p>
        </p:txBody>
      </p:sp>
      <p:sp>
        <p:nvSpPr>
          <p:cNvPr id="5" name="Footer Placeholder 4">
            <a:extLst>
              <a:ext uri="{FF2B5EF4-FFF2-40B4-BE49-F238E27FC236}">
                <a16:creationId xmlns:a16="http://schemas.microsoft.com/office/drawing/2014/main" id="{B327F13A-5134-E166-BBD1-16F38BDB05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C32EC1-D590-4579-0835-A288BF4D5678}"/>
              </a:ext>
            </a:extLst>
          </p:cNvPr>
          <p:cNvSpPr>
            <a:spLocks noGrp="1"/>
          </p:cNvSpPr>
          <p:nvPr>
            <p:ph type="sldNum" sz="quarter" idx="12"/>
          </p:nvPr>
        </p:nvSpPr>
        <p:spPr/>
        <p:txBody>
          <a:bodyPr/>
          <a:lstStyle/>
          <a:p>
            <a:fld id="{E717892A-C640-43DE-8DCA-AB8DAF2D9F25}" type="slidenum">
              <a:rPr lang="en-US" smtClean="0"/>
              <a:t>‹#›</a:t>
            </a:fld>
            <a:endParaRPr lang="en-US"/>
          </a:p>
        </p:txBody>
      </p:sp>
    </p:spTree>
    <p:extLst>
      <p:ext uri="{BB962C8B-B14F-4D97-AF65-F5344CB8AC3E}">
        <p14:creationId xmlns:p14="http://schemas.microsoft.com/office/powerpoint/2010/main" val="1250236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5F1B7-989E-F305-36C3-A25849FD0F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D01C80-47F7-B1C1-15B0-D5F03404F8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71D0A9-8825-91BA-5EE7-2E7EBDF893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15E14E-D05E-94AA-6404-74EFE6B629AC}"/>
              </a:ext>
            </a:extLst>
          </p:cNvPr>
          <p:cNvSpPr>
            <a:spLocks noGrp="1"/>
          </p:cNvSpPr>
          <p:nvPr>
            <p:ph type="dt" sz="half" idx="10"/>
          </p:nvPr>
        </p:nvSpPr>
        <p:spPr/>
        <p:txBody>
          <a:bodyPr/>
          <a:lstStyle/>
          <a:p>
            <a:fld id="{5D48C3DD-A5FF-4E46-A8A7-FB5D5976EBD8}" type="datetimeFigureOut">
              <a:rPr lang="en-US" smtClean="0"/>
              <a:t>11/30/2024</a:t>
            </a:fld>
            <a:endParaRPr lang="en-US"/>
          </a:p>
        </p:txBody>
      </p:sp>
      <p:sp>
        <p:nvSpPr>
          <p:cNvPr id="6" name="Footer Placeholder 5">
            <a:extLst>
              <a:ext uri="{FF2B5EF4-FFF2-40B4-BE49-F238E27FC236}">
                <a16:creationId xmlns:a16="http://schemas.microsoft.com/office/drawing/2014/main" id="{8642FFAB-3997-0E71-FBFE-603389E1AB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272CC3-E1F8-9A77-4A12-C758210D3D8A}"/>
              </a:ext>
            </a:extLst>
          </p:cNvPr>
          <p:cNvSpPr>
            <a:spLocks noGrp="1"/>
          </p:cNvSpPr>
          <p:nvPr>
            <p:ph type="sldNum" sz="quarter" idx="12"/>
          </p:nvPr>
        </p:nvSpPr>
        <p:spPr/>
        <p:txBody>
          <a:bodyPr/>
          <a:lstStyle/>
          <a:p>
            <a:fld id="{E717892A-C640-43DE-8DCA-AB8DAF2D9F25}" type="slidenum">
              <a:rPr lang="en-US" smtClean="0"/>
              <a:t>‹#›</a:t>
            </a:fld>
            <a:endParaRPr lang="en-US"/>
          </a:p>
        </p:txBody>
      </p:sp>
    </p:spTree>
    <p:extLst>
      <p:ext uri="{BB962C8B-B14F-4D97-AF65-F5344CB8AC3E}">
        <p14:creationId xmlns:p14="http://schemas.microsoft.com/office/powerpoint/2010/main" val="1975638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722A5-2DE6-EF40-F717-9D0AC4EBF1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77B0DE-A034-1A65-D46E-0ADB747B53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B61E0E-C3EC-9E7C-53D3-D33AA9F95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B4BB1B-467A-0FC4-336C-8A174D0696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3F0B89-E241-C7A3-88AE-5A0553BEA0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7D3D09-B883-DD9B-E288-15AEE7E5678A}"/>
              </a:ext>
            </a:extLst>
          </p:cNvPr>
          <p:cNvSpPr>
            <a:spLocks noGrp="1"/>
          </p:cNvSpPr>
          <p:nvPr>
            <p:ph type="dt" sz="half" idx="10"/>
          </p:nvPr>
        </p:nvSpPr>
        <p:spPr/>
        <p:txBody>
          <a:bodyPr/>
          <a:lstStyle/>
          <a:p>
            <a:fld id="{5D48C3DD-A5FF-4E46-A8A7-FB5D5976EBD8}" type="datetimeFigureOut">
              <a:rPr lang="en-US" smtClean="0"/>
              <a:t>11/30/2024</a:t>
            </a:fld>
            <a:endParaRPr lang="en-US"/>
          </a:p>
        </p:txBody>
      </p:sp>
      <p:sp>
        <p:nvSpPr>
          <p:cNvPr id="8" name="Footer Placeholder 7">
            <a:extLst>
              <a:ext uri="{FF2B5EF4-FFF2-40B4-BE49-F238E27FC236}">
                <a16:creationId xmlns:a16="http://schemas.microsoft.com/office/drawing/2014/main" id="{166D3389-3723-8AD2-A8CE-F6869058A8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6762A7-4C51-333C-BE49-689E5037603D}"/>
              </a:ext>
            </a:extLst>
          </p:cNvPr>
          <p:cNvSpPr>
            <a:spLocks noGrp="1"/>
          </p:cNvSpPr>
          <p:nvPr>
            <p:ph type="sldNum" sz="quarter" idx="12"/>
          </p:nvPr>
        </p:nvSpPr>
        <p:spPr/>
        <p:txBody>
          <a:bodyPr/>
          <a:lstStyle/>
          <a:p>
            <a:fld id="{E717892A-C640-43DE-8DCA-AB8DAF2D9F25}" type="slidenum">
              <a:rPr lang="en-US" smtClean="0"/>
              <a:t>‹#›</a:t>
            </a:fld>
            <a:endParaRPr lang="en-US"/>
          </a:p>
        </p:txBody>
      </p:sp>
    </p:spTree>
    <p:extLst>
      <p:ext uri="{BB962C8B-B14F-4D97-AF65-F5344CB8AC3E}">
        <p14:creationId xmlns:p14="http://schemas.microsoft.com/office/powerpoint/2010/main" val="1439015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AA81A-8121-CB9B-9057-81F1F24D83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14110C-B56B-03DD-9FA7-AE5A18A14F06}"/>
              </a:ext>
            </a:extLst>
          </p:cNvPr>
          <p:cNvSpPr>
            <a:spLocks noGrp="1"/>
          </p:cNvSpPr>
          <p:nvPr>
            <p:ph type="dt" sz="half" idx="10"/>
          </p:nvPr>
        </p:nvSpPr>
        <p:spPr/>
        <p:txBody>
          <a:bodyPr/>
          <a:lstStyle/>
          <a:p>
            <a:fld id="{5D48C3DD-A5FF-4E46-A8A7-FB5D5976EBD8}" type="datetimeFigureOut">
              <a:rPr lang="en-US" smtClean="0"/>
              <a:t>11/30/2024</a:t>
            </a:fld>
            <a:endParaRPr lang="en-US"/>
          </a:p>
        </p:txBody>
      </p:sp>
      <p:sp>
        <p:nvSpPr>
          <p:cNvPr id="4" name="Footer Placeholder 3">
            <a:extLst>
              <a:ext uri="{FF2B5EF4-FFF2-40B4-BE49-F238E27FC236}">
                <a16:creationId xmlns:a16="http://schemas.microsoft.com/office/drawing/2014/main" id="{528DAE02-9912-E63D-248E-48F994842A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658B36B-F393-0BB9-2D8D-A15CA3A47871}"/>
              </a:ext>
            </a:extLst>
          </p:cNvPr>
          <p:cNvSpPr>
            <a:spLocks noGrp="1"/>
          </p:cNvSpPr>
          <p:nvPr>
            <p:ph type="sldNum" sz="quarter" idx="12"/>
          </p:nvPr>
        </p:nvSpPr>
        <p:spPr/>
        <p:txBody>
          <a:bodyPr/>
          <a:lstStyle/>
          <a:p>
            <a:fld id="{E717892A-C640-43DE-8DCA-AB8DAF2D9F25}" type="slidenum">
              <a:rPr lang="en-US" smtClean="0"/>
              <a:t>‹#›</a:t>
            </a:fld>
            <a:endParaRPr lang="en-US"/>
          </a:p>
        </p:txBody>
      </p:sp>
    </p:spTree>
    <p:extLst>
      <p:ext uri="{BB962C8B-B14F-4D97-AF65-F5344CB8AC3E}">
        <p14:creationId xmlns:p14="http://schemas.microsoft.com/office/powerpoint/2010/main" val="170574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93715F-CE4D-564E-AAEC-126418380A89}"/>
              </a:ext>
            </a:extLst>
          </p:cNvPr>
          <p:cNvSpPr>
            <a:spLocks noGrp="1"/>
          </p:cNvSpPr>
          <p:nvPr>
            <p:ph type="dt" sz="half" idx="10"/>
          </p:nvPr>
        </p:nvSpPr>
        <p:spPr/>
        <p:txBody>
          <a:bodyPr/>
          <a:lstStyle/>
          <a:p>
            <a:fld id="{5D48C3DD-A5FF-4E46-A8A7-FB5D5976EBD8}" type="datetimeFigureOut">
              <a:rPr lang="en-US" smtClean="0"/>
              <a:t>11/30/2024</a:t>
            </a:fld>
            <a:endParaRPr lang="en-US"/>
          </a:p>
        </p:txBody>
      </p:sp>
      <p:sp>
        <p:nvSpPr>
          <p:cNvPr id="3" name="Footer Placeholder 2">
            <a:extLst>
              <a:ext uri="{FF2B5EF4-FFF2-40B4-BE49-F238E27FC236}">
                <a16:creationId xmlns:a16="http://schemas.microsoft.com/office/drawing/2014/main" id="{715BEE13-C8A1-966B-04AE-7895283C52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C4BD6D-8C19-CFEE-B8C4-6170DC986312}"/>
              </a:ext>
            </a:extLst>
          </p:cNvPr>
          <p:cNvSpPr>
            <a:spLocks noGrp="1"/>
          </p:cNvSpPr>
          <p:nvPr>
            <p:ph type="sldNum" sz="quarter" idx="12"/>
          </p:nvPr>
        </p:nvSpPr>
        <p:spPr/>
        <p:txBody>
          <a:bodyPr/>
          <a:lstStyle/>
          <a:p>
            <a:fld id="{E717892A-C640-43DE-8DCA-AB8DAF2D9F25}" type="slidenum">
              <a:rPr lang="en-US" smtClean="0"/>
              <a:t>‹#›</a:t>
            </a:fld>
            <a:endParaRPr lang="en-US"/>
          </a:p>
        </p:txBody>
      </p:sp>
    </p:spTree>
    <p:extLst>
      <p:ext uri="{BB962C8B-B14F-4D97-AF65-F5344CB8AC3E}">
        <p14:creationId xmlns:p14="http://schemas.microsoft.com/office/powerpoint/2010/main" val="582171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72BD7-7449-0FCA-AC7E-47BDA7032F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426D1F-09CC-128F-D699-77ADA8DD08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FACCCE-0FCA-00B8-6D48-C20F03970E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7D4B71-13EF-5F28-DD5E-26CDBF13201D}"/>
              </a:ext>
            </a:extLst>
          </p:cNvPr>
          <p:cNvSpPr>
            <a:spLocks noGrp="1"/>
          </p:cNvSpPr>
          <p:nvPr>
            <p:ph type="dt" sz="half" idx="10"/>
          </p:nvPr>
        </p:nvSpPr>
        <p:spPr/>
        <p:txBody>
          <a:bodyPr/>
          <a:lstStyle/>
          <a:p>
            <a:fld id="{5D48C3DD-A5FF-4E46-A8A7-FB5D5976EBD8}" type="datetimeFigureOut">
              <a:rPr lang="en-US" smtClean="0"/>
              <a:t>11/30/2024</a:t>
            </a:fld>
            <a:endParaRPr lang="en-US"/>
          </a:p>
        </p:txBody>
      </p:sp>
      <p:sp>
        <p:nvSpPr>
          <p:cNvPr id="6" name="Footer Placeholder 5">
            <a:extLst>
              <a:ext uri="{FF2B5EF4-FFF2-40B4-BE49-F238E27FC236}">
                <a16:creationId xmlns:a16="http://schemas.microsoft.com/office/drawing/2014/main" id="{AAD126BC-7386-6169-934E-E3FB2965CB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187109-3C8A-C512-4970-8011D16223E2}"/>
              </a:ext>
            </a:extLst>
          </p:cNvPr>
          <p:cNvSpPr>
            <a:spLocks noGrp="1"/>
          </p:cNvSpPr>
          <p:nvPr>
            <p:ph type="sldNum" sz="quarter" idx="12"/>
          </p:nvPr>
        </p:nvSpPr>
        <p:spPr/>
        <p:txBody>
          <a:bodyPr/>
          <a:lstStyle/>
          <a:p>
            <a:fld id="{E717892A-C640-43DE-8DCA-AB8DAF2D9F25}" type="slidenum">
              <a:rPr lang="en-US" smtClean="0"/>
              <a:t>‹#›</a:t>
            </a:fld>
            <a:endParaRPr lang="en-US"/>
          </a:p>
        </p:txBody>
      </p:sp>
    </p:spTree>
    <p:extLst>
      <p:ext uri="{BB962C8B-B14F-4D97-AF65-F5344CB8AC3E}">
        <p14:creationId xmlns:p14="http://schemas.microsoft.com/office/powerpoint/2010/main" val="1329155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272D1-4F26-48B0-4338-D3DB6E8AEE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06B4F8-68A7-0B06-EF69-291584508E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481277-6758-B9DA-DD2A-2E11BBBCAB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A8931D-120B-74E6-9CE0-22844765A1B1}"/>
              </a:ext>
            </a:extLst>
          </p:cNvPr>
          <p:cNvSpPr>
            <a:spLocks noGrp="1"/>
          </p:cNvSpPr>
          <p:nvPr>
            <p:ph type="dt" sz="half" idx="10"/>
          </p:nvPr>
        </p:nvSpPr>
        <p:spPr/>
        <p:txBody>
          <a:bodyPr/>
          <a:lstStyle/>
          <a:p>
            <a:fld id="{5D48C3DD-A5FF-4E46-A8A7-FB5D5976EBD8}" type="datetimeFigureOut">
              <a:rPr lang="en-US" smtClean="0"/>
              <a:t>11/30/2024</a:t>
            </a:fld>
            <a:endParaRPr lang="en-US"/>
          </a:p>
        </p:txBody>
      </p:sp>
      <p:sp>
        <p:nvSpPr>
          <p:cNvPr id="6" name="Footer Placeholder 5">
            <a:extLst>
              <a:ext uri="{FF2B5EF4-FFF2-40B4-BE49-F238E27FC236}">
                <a16:creationId xmlns:a16="http://schemas.microsoft.com/office/drawing/2014/main" id="{998546FD-C188-8DA2-DC88-2954EC5960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251C67-DDB9-919D-680E-8AC38880788A}"/>
              </a:ext>
            </a:extLst>
          </p:cNvPr>
          <p:cNvSpPr>
            <a:spLocks noGrp="1"/>
          </p:cNvSpPr>
          <p:nvPr>
            <p:ph type="sldNum" sz="quarter" idx="12"/>
          </p:nvPr>
        </p:nvSpPr>
        <p:spPr/>
        <p:txBody>
          <a:bodyPr/>
          <a:lstStyle/>
          <a:p>
            <a:fld id="{E717892A-C640-43DE-8DCA-AB8DAF2D9F25}" type="slidenum">
              <a:rPr lang="en-US" smtClean="0"/>
              <a:t>‹#›</a:t>
            </a:fld>
            <a:endParaRPr lang="en-US"/>
          </a:p>
        </p:txBody>
      </p:sp>
    </p:spTree>
    <p:extLst>
      <p:ext uri="{BB962C8B-B14F-4D97-AF65-F5344CB8AC3E}">
        <p14:creationId xmlns:p14="http://schemas.microsoft.com/office/powerpoint/2010/main" val="2111842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B298C-11BC-5E0F-D0F3-54637BCD0B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C30C02-E749-925A-2E80-C9CB3860A7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76EAC-40C1-27DA-1C79-753C43FCD04B}"/>
              </a:ext>
            </a:extLst>
          </p:cNvPr>
          <p:cNvSpPr>
            <a:spLocks noGrp="1"/>
          </p:cNvSpPr>
          <p:nvPr>
            <p:ph type="dt" sz="half" idx="10"/>
          </p:nvPr>
        </p:nvSpPr>
        <p:spPr/>
        <p:txBody>
          <a:bodyPr/>
          <a:lstStyle/>
          <a:p>
            <a:fld id="{5D48C3DD-A5FF-4E46-A8A7-FB5D5976EBD8}" type="datetimeFigureOut">
              <a:rPr lang="en-US" smtClean="0"/>
              <a:t>11/30/2024</a:t>
            </a:fld>
            <a:endParaRPr lang="en-US"/>
          </a:p>
        </p:txBody>
      </p:sp>
      <p:sp>
        <p:nvSpPr>
          <p:cNvPr id="5" name="Footer Placeholder 4">
            <a:extLst>
              <a:ext uri="{FF2B5EF4-FFF2-40B4-BE49-F238E27FC236}">
                <a16:creationId xmlns:a16="http://schemas.microsoft.com/office/drawing/2014/main" id="{54008E4B-E32B-2496-6210-83D93615E3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424249-E5E7-E8CE-F3CC-D9158A52D584}"/>
              </a:ext>
            </a:extLst>
          </p:cNvPr>
          <p:cNvSpPr>
            <a:spLocks noGrp="1"/>
          </p:cNvSpPr>
          <p:nvPr>
            <p:ph type="sldNum" sz="quarter" idx="12"/>
          </p:nvPr>
        </p:nvSpPr>
        <p:spPr/>
        <p:txBody>
          <a:bodyPr/>
          <a:lstStyle/>
          <a:p>
            <a:fld id="{E717892A-C640-43DE-8DCA-AB8DAF2D9F25}" type="slidenum">
              <a:rPr lang="en-US" smtClean="0"/>
              <a:t>‹#›</a:t>
            </a:fld>
            <a:endParaRPr lang="en-US"/>
          </a:p>
        </p:txBody>
      </p:sp>
    </p:spTree>
    <p:extLst>
      <p:ext uri="{BB962C8B-B14F-4D97-AF65-F5344CB8AC3E}">
        <p14:creationId xmlns:p14="http://schemas.microsoft.com/office/powerpoint/2010/main" val="2322000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C559EC-2300-8DC4-04EC-83B5E3FD6F7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0C85E9-C02C-BFE5-8B10-CE19A48129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0E4910-7A1F-EF4D-0E6B-8BAF8883EAE9}"/>
              </a:ext>
            </a:extLst>
          </p:cNvPr>
          <p:cNvSpPr>
            <a:spLocks noGrp="1"/>
          </p:cNvSpPr>
          <p:nvPr>
            <p:ph type="dt" sz="half" idx="10"/>
          </p:nvPr>
        </p:nvSpPr>
        <p:spPr/>
        <p:txBody>
          <a:bodyPr/>
          <a:lstStyle/>
          <a:p>
            <a:fld id="{5D48C3DD-A5FF-4E46-A8A7-FB5D5976EBD8}" type="datetimeFigureOut">
              <a:rPr lang="en-US" smtClean="0"/>
              <a:t>11/30/2024</a:t>
            </a:fld>
            <a:endParaRPr lang="en-US"/>
          </a:p>
        </p:txBody>
      </p:sp>
      <p:sp>
        <p:nvSpPr>
          <p:cNvPr id="5" name="Footer Placeholder 4">
            <a:extLst>
              <a:ext uri="{FF2B5EF4-FFF2-40B4-BE49-F238E27FC236}">
                <a16:creationId xmlns:a16="http://schemas.microsoft.com/office/drawing/2014/main" id="{EF97677A-141C-B5F3-7EEB-20E7A838CC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95C39-08EA-688E-56D8-C6E4C4196786}"/>
              </a:ext>
            </a:extLst>
          </p:cNvPr>
          <p:cNvSpPr>
            <a:spLocks noGrp="1"/>
          </p:cNvSpPr>
          <p:nvPr>
            <p:ph type="sldNum" sz="quarter" idx="12"/>
          </p:nvPr>
        </p:nvSpPr>
        <p:spPr/>
        <p:txBody>
          <a:bodyPr/>
          <a:lstStyle/>
          <a:p>
            <a:fld id="{E717892A-C640-43DE-8DCA-AB8DAF2D9F25}" type="slidenum">
              <a:rPr lang="en-US" smtClean="0"/>
              <a:t>‹#›</a:t>
            </a:fld>
            <a:endParaRPr lang="en-US"/>
          </a:p>
        </p:txBody>
      </p:sp>
    </p:spTree>
    <p:extLst>
      <p:ext uri="{BB962C8B-B14F-4D97-AF65-F5344CB8AC3E}">
        <p14:creationId xmlns:p14="http://schemas.microsoft.com/office/powerpoint/2010/main" val="1048342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B67DBD-8E7A-B1C2-9C59-10872E01D2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DE630A-9C6B-1229-B77C-184E918E95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303B78-2AD7-882B-ED0D-25F1EDC792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D48C3DD-A5FF-4E46-A8A7-FB5D5976EBD8}" type="datetimeFigureOut">
              <a:rPr lang="en-US" smtClean="0"/>
              <a:t>11/30/2024</a:t>
            </a:fld>
            <a:endParaRPr lang="en-US"/>
          </a:p>
        </p:txBody>
      </p:sp>
      <p:sp>
        <p:nvSpPr>
          <p:cNvPr id="5" name="Footer Placeholder 4">
            <a:extLst>
              <a:ext uri="{FF2B5EF4-FFF2-40B4-BE49-F238E27FC236}">
                <a16:creationId xmlns:a16="http://schemas.microsoft.com/office/drawing/2014/main" id="{9AAAD36B-A3BB-D685-0F65-32BC9DBEED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ECF51B3-B988-3EAD-4BAC-6C406E086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17892A-C640-43DE-8DCA-AB8DAF2D9F25}" type="slidenum">
              <a:rPr lang="en-US" smtClean="0"/>
              <a:t>‹#›</a:t>
            </a:fld>
            <a:endParaRPr lang="en-US"/>
          </a:p>
        </p:txBody>
      </p:sp>
    </p:spTree>
    <p:extLst>
      <p:ext uri="{BB962C8B-B14F-4D97-AF65-F5344CB8AC3E}">
        <p14:creationId xmlns:p14="http://schemas.microsoft.com/office/powerpoint/2010/main" val="4282420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hyperlink" Target="https://www.biblegateway.com/passage/?search=Isaiah%2051%3A17-22&amp;version=NIV#fen-NIV-18693a" TargetMode="Externa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17B8D7B-9651-9E2A-689F-44FB687AE556}"/>
              </a:ext>
            </a:extLst>
          </p:cNvPr>
          <p:cNvPicPr>
            <a:picLocks noChangeAspect="1"/>
          </p:cNvPicPr>
          <p:nvPr/>
        </p:nvPicPr>
        <p:blipFill>
          <a:blip r:embed="rId2"/>
          <a:srcRect l="5884" r="-1" b="-1"/>
          <a:stretch/>
        </p:blipFill>
        <p:spPr>
          <a:xfrm>
            <a:off x="1" y="10"/>
            <a:ext cx="7559899" cy="5361699"/>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F320985-C319-FDDD-86B3-68029B1926A5}"/>
              </a:ext>
            </a:extLst>
          </p:cNvPr>
          <p:cNvSpPr txBox="1"/>
          <p:nvPr/>
        </p:nvSpPr>
        <p:spPr>
          <a:xfrm>
            <a:off x="7531610" y="0"/>
            <a:ext cx="4657341" cy="6176963"/>
          </a:xfrm>
          <a:prstGeom prst="rect">
            <a:avLst/>
          </a:prstGeom>
        </p:spPr>
        <p:txBody>
          <a:bodyPr vert="horz" lIns="91440" tIns="45720" rIns="91440" bIns="45720" rtlCol="0">
            <a:normAutofit/>
          </a:bodyPr>
          <a:lstStyle/>
          <a:p>
            <a:pPr>
              <a:lnSpc>
                <a:spcPct val="90000"/>
              </a:lnSpc>
              <a:spcAft>
                <a:spcPts val="600"/>
              </a:spcAft>
            </a:pPr>
            <a:r>
              <a:rPr lang="en-US" sz="3600" b="1" dirty="0"/>
              <a:t>1 John 3:16</a:t>
            </a:r>
          </a:p>
          <a:p>
            <a:pPr indent="-228600">
              <a:lnSpc>
                <a:spcPct val="90000"/>
              </a:lnSpc>
              <a:spcAft>
                <a:spcPts val="600"/>
              </a:spcAft>
              <a:buFont typeface="Arial" panose="020B0604020202020204" pitchFamily="34" charset="0"/>
              <a:buChar char="•"/>
            </a:pPr>
            <a:endParaRPr lang="en-US" sz="3600" b="1" dirty="0"/>
          </a:p>
          <a:p>
            <a:pPr>
              <a:lnSpc>
                <a:spcPct val="90000"/>
              </a:lnSpc>
              <a:spcAft>
                <a:spcPts val="600"/>
              </a:spcAft>
            </a:pPr>
            <a:r>
              <a:rPr lang="en-US" sz="3600" dirty="0"/>
              <a:t>16 This is how we know what love is: Jesus Christ laid down his life for us. And we ought to lay down our lives for our brothers and sisters.</a:t>
            </a:r>
          </a:p>
        </p:txBody>
      </p:sp>
    </p:spTree>
    <p:extLst>
      <p:ext uri="{BB962C8B-B14F-4D97-AF65-F5344CB8AC3E}">
        <p14:creationId xmlns:p14="http://schemas.microsoft.com/office/powerpoint/2010/main" val="1822263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17B8D7B-9651-9E2A-689F-44FB687AE556}"/>
              </a:ext>
            </a:extLst>
          </p:cNvPr>
          <p:cNvPicPr>
            <a:picLocks noChangeAspect="1"/>
          </p:cNvPicPr>
          <p:nvPr/>
        </p:nvPicPr>
        <p:blipFill>
          <a:blip r:embed="rId2"/>
          <a:srcRect l="5884" r="-1" b="-1"/>
          <a:stretch/>
        </p:blipFill>
        <p:spPr>
          <a:xfrm>
            <a:off x="1" y="10"/>
            <a:ext cx="7559899" cy="5361699"/>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F320985-C319-FDDD-86B3-68029B1926A5}"/>
              </a:ext>
            </a:extLst>
          </p:cNvPr>
          <p:cNvSpPr txBox="1"/>
          <p:nvPr/>
        </p:nvSpPr>
        <p:spPr>
          <a:xfrm>
            <a:off x="7531610" y="0"/>
            <a:ext cx="4657341" cy="6176963"/>
          </a:xfrm>
          <a:prstGeom prst="rect">
            <a:avLst/>
          </a:prstGeom>
        </p:spPr>
        <p:txBody>
          <a:bodyPr vert="horz" lIns="91440" tIns="45720" rIns="91440" bIns="45720" rtlCol="0">
            <a:normAutofit/>
          </a:bodyPr>
          <a:lstStyle/>
          <a:p>
            <a:pPr>
              <a:lnSpc>
                <a:spcPct val="90000"/>
              </a:lnSpc>
              <a:spcAft>
                <a:spcPts val="600"/>
              </a:spcAft>
            </a:pPr>
            <a:r>
              <a:rPr lang="en-US" sz="3600" b="1" dirty="0"/>
              <a:t>1 John 3:16</a:t>
            </a:r>
          </a:p>
          <a:p>
            <a:pPr indent="-228600">
              <a:lnSpc>
                <a:spcPct val="90000"/>
              </a:lnSpc>
              <a:spcAft>
                <a:spcPts val="600"/>
              </a:spcAft>
              <a:buFont typeface="Arial" panose="020B0604020202020204" pitchFamily="34" charset="0"/>
              <a:buChar char="•"/>
            </a:pPr>
            <a:endParaRPr lang="en-US" sz="3600" b="1" dirty="0"/>
          </a:p>
          <a:p>
            <a:pPr>
              <a:lnSpc>
                <a:spcPct val="90000"/>
              </a:lnSpc>
              <a:spcAft>
                <a:spcPts val="600"/>
              </a:spcAft>
            </a:pPr>
            <a:r>
              <a:rPr lang="en-US" sz="3600" dirty="0"/>
              <a:t>16 This is how we know what love is:</a:t>
            </a:r>
          </a:p>
          <a:p>
            <a:pPr>
              <a:lnSpc>
                <a:spcPct val="90000"/>
              </a:lnSpc>
              <a:spcAft>
                <a:spcPts val="600"/>
              </a:spcAft>
            </a:pPr>
            <a:endParaRPr lang="en-US" sz="3600" dirty="0"/>
          </a:p>
          <a:p>
            <a:pPr>
              <a:lnSpc>
                <a:spcPct val="90000"/>
              </a:lnSpc>
              <a:spcAft>
                <a:spcPts val="600"/>
              </a:spcAft>
            </a:pPr>
            <a:r>
              <a:rPr lang="en-US" sz="3600" dirty="0"/>
              <a:t> Jesus Christ laid down his life for us.</a:t>
            </a:r>
          </a:p>
          <a:p>
            <a:pPr>
              <a:lnSpc>
                <a:spcPct val="90000"/>
              </a:lnSpc>
              <a:spcAft>
                <a:spcPts val="600"/>
              </a:spcAft>
            </a:pPr>
            <a:endParaRPr lang="en-US" sz="3600" dirty="0"/>
          </a:p>
          <a:p>
            <a:pPr>
              <a:lnSpc>
                <a:spcPct val="90000"/>
              </a:lnSpc>
              <a:spcAft>
                <a:spcPts val="600"/>
              </a:spcAft>
            </a:pPr>
            <a:r>
              <a:rPr lang="en-US" sz="3600" dirty="0"/>
              <a:t> And we ought to lay down our lives for our brothers and sisters.</a:t>
            </a:r>
          </a:p>
        </p:txBody>
      </p:sp>
    </p:spTree>
    <p:extLst>
      <p:ext uri="{BB962C8B-B14F-4D97-AF65-F5344CB8AC3E}">
        <p14:creationId xmlns:p14="http://schemas.microsoft.com/office/powerpoint/2010/main" val="663596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 name="Rectangle 208">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83447"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F845EA-1FE5-45B5-EED4-E454AB2216B5}"/>
              </a:ext>
            </a:extLst>
          </p:cNvPr>
          <p:cNvSpPr>
            <a:spLocks noGrp="1"/>
          </p:cNvSpPr>
          <p:nvPr>
            <p:ph type="ctrTitle"/>
          </p:nvPr>
        </p:nvSpPr>
        <p:spPr>
          <a:xfrm>
            <a:off x="1155558" y="637762"/>
            <a:ext cx="4284397" cy="5576770"/>
          </a:xfrm>
        </p:spPr>
        <p:txBody>
          <a:bodyPr anchor="ctr">
            <a:normAutofit/>
          </a:bodyPr>
          <a:lstStyle/>
          <a:p>
            <a:pPr algn="l"/>
            <a:r>
              <a:rPr lang="en-US" sz="5600">
                <a:solidFill>
                  <a:schemeClr val="bg1"/>
                </a:solidFill>
                <a:effectLst/>
                <a:latin typeface="Aptos" panose="020B0004020202020204" pitchFamily="34" charset="0"/>
                <a:ea typeface="Times New Roman" panose="02020603050405020304" pitchFamily="18" charset="0"/>
                <a:cs typeface="Aptos" panose="020B0004020202020204" pitchFamily="34" charset="0"/>
              </a:rPr>
              <a:t>“God’s Love: Confronting Sin and Transforming Lives”</a:t>
            </a:r>
            <a:endParaRPr lang="en-US" sz="5600">
              <a:solidFill>
                <a:schemeClr val="bg1"/>
              </a:solidFill>
            </a:endParaRPr>
          </a:p>
        </p:txBody>
      </p:sp>
      <p:sp>
        <p:nvSpPr>
          <p:cNvPr id="211" name="Rectangle 210">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746B91C7-658D-3BD9-2943-527A5965E96B}"/>
              </a:ext>
            </a:extLst>
          </p:cNvPr>
          <p:cNvSpPr>
            <a:spLocks noGrp="1"/>
          </p:cNvSpPr>
          <p:nvPr>
            <p:ph type="subTitle" idx="1"/>
          </p:nvPr>
        </p:nvSpPr>
        <p:spPr>
          <a:xfrm>
            <a:off x="6108545" y="0"/>
            <a:ext cx="6095987" cy="6858000"/>
          </a:xfrm>
        </p:spPr>
        <p:txBody>
          <a:bodyPr anchor="ctr">
            <a:normAutofit lnSpcReduction="10000"/>
          </a:bodyPr>
          <a:lstStyle/>
          <a:p>
            <a:pPr algn="l"/>
            <a:r>
              <a:rPr lang="en-US" sz="2800" dirty="0">
                <a:effectLst/>
                <a:latin typeface="Aptos" panose="020B0004020202020204" pitchFamily="34" charset="0"/>
                <a:ea typeface="Times New Roman" panose="02020603050405020304" pitchFamily="18" charset="0"/>
                <a:cs typeface="Aptos" panose="020B0004020202020204" pitchFamily="34" charset="0"/>
              </a:rPr>
              <a:t>Matthew 23:25–28 </a:t>
            </a:r>
          </a:p>
          <a:p>
            <a:pPr algn="l"/>
            <a:r>
              <a:rPr lang="en-US" sz="2800" dirty="0">
                <a:effectLst/>
                <a:latin typeface="Aptos" panose="020B0004020202020204" pitchFamily="34" charset="0"/>
                <a:ea typeface="Times New Roman" panose="02020603050405020304" pitchFamily="18" charset="0"/>
                <a:cs typeface="Aptos" panose="020B0004020202020204" pitchFamily="34" charset="0"/>
              </a:rPr>
              <a:t>“Woe to you, teachers of the law and Pharisees, you hypocrites! You clean the outside of the cup and dish, but inside they are full of greed and self-indulgence. Blind Pharisee! First clean the inside of the cup and dish, and then the outside also will be clean.</a:t>
            </a:r>
            <a:br>
              <a:rPr lang="en-US" sz="2800" dirty="0">
                <a:effectLst/>
                <a:latin typeface="Aptos" panose="020B0004020202020204" pitchFamily="34" charset="0"/>
                <a:ea typeface="Times New Roman" panose="02020603050405020304" pitchFamily="18" charset="0"/>
                <a:cs typeface="Aptos" panose="020B0004020202020204" pitchFamily="34" charset="0"/>
              </a:rPr>
            </a:br>
            <a:r>
              <a:rPr lang="en-US" sz="2800" dirty="0">
                <a:effectLst/>
                <a:latin typeface="Aptos" panose="020B0004020202020204" pitchFamily="34" charset="0"/>
                <a:ea typeface="Times New Roman" panose="02020603050405020304" pitchFamily="18" charset="0"/>
                <a:cs typeface="Aptos" panose="020B0004020202020204" pitchFamily="34" charset="0"/>
              </a:rPr>
              <a:t>Woe to you, teachers of the law and Pharisees, you hypocrites! You are like whitewashed tombs, which look beautiful on the outside but on the inside are full of the bones of the dead and everything unclean. In the same way, on the outside you appear to people as righteous but on the inside you are full of hypocrisy and wickedness.”</a:t>
            </a:r>
            <a:endParaRPr lang="en-US" sz="2800" dirty="0"/>
          </a:p>
        </p:txBody>
      </p:sp>
    </p:spTree>
    <p:extLst>
      <p:ext uri="{BB962C8B-B14F-4D97-AF65-F5344CB8AC3E}">
        <p14:creationId xmlns:p14="http://schemas.microsoft.com/office/powerpoint/2010/main" val="2426200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4" name="Rectangle 2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D48EC8-A7AF-DECE-5B23-DE6A85A619E8}"/>
              </a:ext>
            </a:extLst>
          </p:cNvPr>
          <p:cNvSpPr>
            <a:spLocks noGrp="1"/>
          </p:cNvSpPr>
          <p:nvPr>
            <p:ph type="title"/>
          </p:nvPr>
        </p:nvSpPr>
        <p:spPr>
          <a:xfrm>
            <a:off x="0" y="0"/>
            <a:ext cx="7532853" cy="1474839"/>
          </a:xfrm>
        </p:spPr>
        <p:txBody>
          <a:bodyPr vert="horz" lIns="91440" tIns="45720" rIns="91440" bIns="45720" rtlCol="0" anchor="ctr">
            <a:normAutofit/>
          </a:bodyPr>
          <a:lstStyle/>
          <a:p>
            <a:r>
              <a:rPr lang="en-US" sz="4000" dirty="0">
                <a:effectLst/>
              </a:rPr>
              <a:t>‘Jesus loves you just the way you are.’</a:t>
            </a:r>
            <a:endParaRPr lang="en-US" sz="4000" dirty="0"/>
          </a:p>
        </p:txBody>
      </p:sp>
      <p:sp>
        <p:nvSpPr>
          <p:cNvPr id="4" name="Text Placeholder 3">
            <a:extLst>
              <a:ext uri="{FF2B5EF4-FFF2-40B4-BE49-F238E27FC236}">
                <a16:creationId xmlns:a16="http://schemas.microsoft.com/office/drawing/2014/main" id="{2389365F-6A72-F0DE-7C99-03DDD296B249}"/>
              </a:ext>
            </a:extLst>
          </p:cNvPr>
          <p:cNvSpPr>
            <a:spLocks noGrp="1"/>
          </p:cNvSpPr>
          <p:nvPr>
            <p:ph type="body" sz="half" idx="2"/>
          </p:nvPr>
        </p:nvSpPr>
        <p:spPr>
          <a:xfrm>
            <a:off x="0" y="1253613"/>
            <a:ext cx="7532854" cy="5604388"/>
          </a:xfrm>
        </p:spPr>
        <p:txBody>
          <a:bodyPr vert="horz" lIns="91440" tIns="45720" rIns="91440" bIns="45720" rtlCol="0" anchor="ctr">
            <a:normAutofit fontScale="92500" lnSpcReduction="20000"/>
          </a:bodyPr>
          <a:lstStyle/>
          <a:p>
            <a:pPr indent="-228600">
              <a:buFont typeface="Arial" panose="020B0604020202020204" pitchFamily="34" charset="0"/>
              <a:buChar char="•"/>
            </a:pPr>
            <a:r>
              <a:rPr lang="en-US" sz="2800" dirty="0">
                <a:effectLst/>
              </a:rPr>
              <a:t>Christ loves us deeply—</a:t>
            </a:r>
            <a:endParaRPr lang="en-US" sz="2800" dirty="0"/>
          </a:p>
          <a:p>
            <a:pPr indent="-228600">
              <a:buFont typeface="Arial" panose="020B0604020202020204" pitchFamily="34" charset="0"/>
              <a:buChar char="•"/>
            </a:pPr>
            <a:r>
              <a:rPr lang="en-US" sz="2800" dirty="0">
                <a:effectLst/>
              </a:rPr>
              <a:t>‘God loves you just the way you are’ without a call to change might be one of the least loving things you can do.</a:t>
            </a:r>
            <a:endParaRPr lang="en-US" sz="2800" dirty="0"/>
          </a:p>
          <a:p>
            <a:pPr indent="-228600">
              <a:buFont typeface="Arial" panose="020B0604020202020204" pitchFamily="34" charset="0"/>
              <a:buChar char="•"/>
            </a:pPr>
            <a:r>
              <a:rPr lang="en-US" sz="2800" dirty="0">
                <a:effectLst/>
              </a:rPr>
              <a:t>“Why? Because God’s love is transformative. He loves us so much that He refuses to leave us in our sin, knowing it destroys us. God’s love is fierce, holy, and relentless—it confronts, convicts, and redeems. It’s not a soft, indulgent love but a holy, purifying one.</a:t>
            </a:r>
            <a:endParaRPr lang="en-US" sz="2800" dirty="0"/>
          </a:p>
          <a:p>
            <a:pPr indent="-228600">
              <a:buFont typeface="Arial" panose="020B0604020202020204" pitchFamily="34" charset="0"/>
              <a:buChar char="•"/>
            </a:pPr>
            <a:br>
              <a:rPr lang="en-US" sz="2800" dirty="0">
                <a:effectLst/>
              </a:rPr>
            </a:br>
            <a:r>
              <a:rPr lang="en-US" sz="2800" dirty="0">
                <a:effectLst/>
              </a:rPr>
              <a:t>“As Rick Warren puts it, our problem isn’t that we don’t love God enough; it’s that we don’t understand how much He loves us. His love is so profound that it demands change. Jesus didn’t come to affirm us in our sin; He came to save us from it.”</a:t>
            </a:r>
            <a:br>
              <a:rPr lang="en-US" sz="1400" dirty="0">
                <a:effectLst/>
              </a:rPr>
            </a:br>
            <a:endParaRPr lang="en-US" sz="1400" dirty="0"/>
          </a:p>
        </p:txBody>
      </p:sp>
      <p:pic>
        <p:nvPicPr>
          <p:cNvPr id="5" name="Picture Placeholder 4">
            <a:extLst>
              <a:ext uri="{FF2B5EF4-FFF2-40B4-BE49-F238E27FC236}">
                <a16:creationId xmlns:a16="http://schemas.microsoft.com/office/drawing/2014/main" id="{565ABE5E-5699-19A4-F41D-0035796EA792}"/>
              </a:ext>
            </a:extLst>
          </p:cNvPr>
          <p:cNvPicPr>
            <a:picLocks noGrp="1" noChangeAspect="1"/>
          </p:cNvPicPr>
          <p:nvPr>
            <p:ph type="pic" idx="1"/>
          </p:nvPr>
        </p:nvPicPr>
        <p:blipFill>
          <a:blip r:embed="rId3"/>
          <a:srcRect l="8009" r="8011" b="1"/>
          <a:stretch/>
        </p:blipFill>
        <p:spPr>
          <a:xfrm>
            <a:off x="7539680" y="1"/>
            <a:ext cx="4659145" cy="4704734"/>
          </a:xfrm>
          <a:prstGeom prst="rect">
            <a:avLst/>
          </a:prstGeom>
        </p:spPr>
      </p:pic>
    </p:spTree>
    <p:extLst>
      <p:ext uri="{BB962C8B-B14F-4D97-AF65-F5344CB8AC3E}">
        <p14:creationId xmlns:p14="http://schemas.microsoft.com/office/powerpoint/2010/main" val="2262181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66FE7B6-3625-AFEC-976F-E6DD8E07F6B2}"/>
              </a:ext>
            </a:extLst>
          </p:cNvPr>
          <p:cNvPicPr>
            <a:picLocks noGrp="1" noChangeAspect="1"/>
          </p:cNvPicPr>
          <p:nvPr>
            <p:ph type="pic" idx="1"/>
          </p:nvPr>
        </p:nvPicPr>
        <p:blipFill>
          <a:blip r:embed="rId2"/>
          <a:srcRect l="2461" r="2461"/>
          <a:stretch>
            <a:fillRect/>
          </a:stretch>
        </p:blipFill>
        <p:spPr>
          <a:xfrm>
            <a:off x="0" y="1"/>
            <a:ext cx="5132439" cy="4052620"/>
          </a:xfrm>
          <a:prstGeom prst="rect">
            <a:avLst/>
          </a:prstGeom>
        </p:spPr>
      </p:pic>
      <p:pic>
        <p:nvPicPr>
          <p:cNvPr id="6" name="Picture 5">
            <a:extLst>
              <a:ext uri="{FF2B5EF4-FFF2-40B4-BE49-F238E27FC236}">
                <a16:creationId xmlns:a16="http://schemas.microsoft.com/office/drawing/2014/main" id="{0CE4087B-3035-E882-A697-3D913F38691C}"/>
              </a:ext>
            </a:extLst>
          </p:cNvPr>
          <p:cNvPicPr>
            <a:picLocks noChangeAspect="1"/>
          </p:cNvPicPr>
          <p:nvPr/>
        </p:nvPicPr>
        <p:blipFill>
          <a:blip r:embed="rId3"/>
          <a:stretch>
            <a:fillRect/>
          </a:stretch>
        </p:blipFill>
        <p:spPr>
          <a:xfrm>
            <a:off x="5132438" y="32447"/>
            <a:ext cx="7059561" cy="6825553"/>
          </a:xfrm>
          <a:prstGeom prst="rect">
            <a:avLst/>
          </a:prstGeom>
        </p:spPr>
      </p:pic>
      <p:sp>
        <p:nvSpPr>
          <p:cNvPr id="7" name="TextBox 6">
            <a:extLst>
              <a:ext uri="{FF2B5EF4-FFF2-40B4-BE49-F238E27FC236}">
                <a16:creationId xmlns:a16="http://schemas.microsoft.com/office/drawing/2014/main" id="{FDB04F6C-9D23-C4D2-8053-94DB67C6A7A3}"/>
              </a:ext>
            </a:extLst>
          </p:cNvPr>
          <p:cNvSpPr txBox="1"/>
          <p:nvPr/>
        </p:nvSpPr>
        <p:spPr>
          <a:xfrm>
            <a:off x="0" y="4052621"/>
            <a:ext cx="5132437" cy="2893100"/>
          </a:xfrm>
          <a:prstGeom prst="rect">
            <a:avLst/>
          </a:prstGeom>
          <a:noFill/>
        </p:spPr>
        <p:txBody>
          <a:bodyPr wrap="square" rtlCol="0">
            <a:spAutoFit/>
          </a:bodyPr>
          <a:lstStyle/>
          <a:p>
            <a:r>
              <a:rPr lang="en-US" sz="2600" dirty="0"/>
              <a:t>That’s what God’s love is like. He sees the mess we’ve gotten used to and says, ‘I love you too much to leave you in this.’ The process might feel uncomfortable, but the result is a life redeemed and transformed.</a:t>
            </a:r>
          </a:p>
        </p:txBody>
      </p:sp>
    </p:spTree>
    <p:extLst>
      <p:ext uri="{BB962C8B-B14F-4D97-AF65-F5344CB8AC3E}">
        <p14:creationId xmlns:p14="http://schemas.microsoft.com/office/powerpoint/2010/main" val="2091779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9543581-F0E3-C862-2A13-838D96079B3C}"/>
              </a:ext>
            </a:extLst>
          </p:cNvPr>
          <p:cNvPicPr>
            <a:picLocks noGrp="1" noChangeAspect="1"/>
          </p:cNvPicPr>
          <p:nvPr>
            <p:ph type="pic" idx="1"/>
          </p:nvPr>
        </p:nvPicPr>
        <p:blipFill>
          <a:blip r:embed="rId2"/>
          <a:srcRect l="7477" r="7477"/>
          <a:stretch>
            <a:fillRect/>
          </a:stretch>
        </p:blipFill>
        <p:spPr>
          <a:xfrm>
            <a:off x="8362992" y="0"/>
            <a:ext cx="3829008" cy="3023419"/>
          </a:xfrm>
          <a:prstGeom prst="rect">
            <a:avLst/>
          </a:prstGeom>
        </p:spPr>
      </p:pic>
      <p:sp>
        <p:nvSpPr>
          <p:cNvPr id="4" name="Text Placeholder 3">
            <a:extLst>
              <a:ext uri="{FF2B5EF4-FFF2-40B4-BE49-F238E27FC236}">
                <a16:creationId xmlns:a16="http://schemas.microsoft.com/office/drawing/2014/main" id="{7C165FF8-7118-A054-5A2F-5E6B8305FFF3}"/>
              </a:ext>
            </a:extLst>
          </p:cNvPr>
          <p:cNvSpPr>
            <a:spLocks noGrp="1"/>
          </p:cNvSpPr>
          <p:nvPr>
            <p:ph type="body" sz="half" idx="2"/>
          </p:nvPr>
        </p:nvSpPr>
        <p:spPr>
          <a:xfrm>
            <a:off x="-1" y="0"/>
            <a:ext cx="8362993" cy="6504039"/>
          </a:xfrm>
        </p:spPr>
        <p:txBody>
          <a:bodyPr>
            <a:normAutofit fontScale="85000" lnSpcReduction="10000"/>
          </a:bodyPr>
          <a:lstStyle/>
          <a:p>
            <a:r>
              <a:rPr lang="en-US" sz="2800" dirty="0">
                <a:effectLst/>
                <a:latin typeface="Aptos" panose="020B0004020202020204" pitchFamily="34" charset="0"/>
                <a:ea typeface="Times New Roman" panose="02020603050405020304" pitchFamily="18" charset="0"/>
                <a:cs typeface="Aptos" panose="020B0004020202020204" pitchFamily="34" charset="0"/>
              </a:rPr>
              <a:t>John 8:1–11 (The Woman Caught in Adultery)</a:t>
            </a:r>
            <a:br>
              <a:rPr lang="en-US" sz="2800" dirty="0">
                <a:effectLst/>
                <a:latin typeface="Aptos" panose="020B0004020202020204" pitchFamily="34" charset="0"/>
                <a:ea typeface="Times New Roman" panose="02020603050405020304" pitchFamily="18" charset="0"/>
                <a:cs typeface="Aptos" panose="020B0004020202020204" pitchFamily="34" charset="0"/>
              </a:rPr>
            </a:br>
            <a:r>
              <a:rPr lang="en-US" sz="2800" dirty="0">
                <a:effectLst/>
                <a:latin typeface="Aptos" panose="020B0004020202020204" pitchFamily="34" charset="0"/>
                <a:ea typeface="Times New Roman" panose="02020603050405020304" pitchFamily="18" charset="0"/>
                <a:cs typeface="Aptos" panose="020B0004020202020204" pitchFamily="34" charset="0"/>
              </a:rPr>
              <a:t>“At dawn he appeared again in the temple courts, where all the people gathered around him, and he sat down to teach them. The teachers of the law and the Pharisees brought in a woman caught in adultery. They made her stand before the group and said to Jesus, ‘Teacher, this woman was caught in the act of adultery. In the Law Moses commanded us to stone such women. Now what do you say?’</a:t>
            </a:r>
            <a:br>
              <a:rPr lang="en-US" sz="2800" dirty="0">
                <a:effectLst/>
                <a:latin typeface="Aptos" panose="020B0004020202020204" pitchFamily="34" charset="0"/>
                <a:ea typeface="Times New Roman" panose="02020603050405020304" pitchFamily="18" charset="0"/>
                <a:cs typeface="Aptos" panose="020B0004020202020204" pitchFamily="34" charset="0"/>
              </a:rPr>
            </a:br>
            <a:r>
              <a:rPr lang="en-US" sz="2800" dirty="0">
                <a:effectLst/>
                <a:latin typeface="Aptos" panose="020B0004020202020204" pitchFamily="34" charset="0"/>
                <a:ea typeface="Times New Roman" panose="02020603050405020304" pitchFamily="18" charset="0"/>
                <a:cs typeface="Aptos" panose="020B0004020202020204" pitchFamily="34" charset="0"/>
              </a:rPr>
              <a:t>They were using this question as a trap, in order to have a basis for accusing him. But Jesus bent down and started to write on the ground with his finger. When they kept on questioning him, he straightened up and said to them, ‘Let any one of you who is without sin be the first to throw a stone at her.’ Again he stooped down and wrote on the ground.</a:t>
            </a:r>
            <a:br>
              <a:rPr lang="en-US" sz="2800" dirty="0">
                <a:effectLst/>
                <a:latin typeface="Aptos" panose="020B0004020202020204" pitchFamily="34" charset="0"/>
                <a:ea typeface="Times New Roman" panose="02020603050405020304" pitchFamily="18" charset="0"/>
                <a:cs typeface="Aptos" panose="020B0004020202020204" pitchFamily="34" charset="0"/>
              </a:rPr>
            </a:br>
            <a:r>
              <a:rPr lang="en-US" sz="2800" dirty="0">
                <a:effectLst/>
                <a:latin typeface="Aptos" panose="020B0004020202020204" pitchFamily="34" charset="0"/>
                <a:ea typeface="Times New Roman" panose="02020603050405020304" pitchFamily="18" charset="0"/>
                <a:cs typeface="Aptos" panose="020B0004020202020204" pitchFamily="34" charset="0"/>
              </a:rPr>
              <a:t>At this, those who heard began to go away one at a time, the older ones first, until only Jesus was left, with the woman still standing there. Jesus straightened up and asked her, ‘Woman, where are they? Has no one condemned you?’</a:t>
            </a:r>
            <a:br>
              <a:rPr lang="en-US" sz="2800" dirty="0">
                <a:effectLst/>
                <a:latin typeface="Aptos" panose="020B0004020202020204" pitchFamily="34" charset="0"/>
                <a:ea typeface="Times New Roman" panose="02020603050405020304" pitchFamily="18" charset="0"/>
                <a:cs typeface="Aptos" panose="020B0004020202020204" pitchFamily="34" charset="0"/>
              </a:rPr>
            </a:br>
            <a:r>
              <a:rPr lang="en-US" sz="2800" dirty="0">
                <a:effectLst/>
                <a:latin typeface="Aptos" panose="020B0004020202020204" pitchFamily="34" charset="0"/>
                <a:ea typeface="Times New Roman" panose="02020603050405020304" pitchFamily="18" charset="0"/>
                <a:cs typeface="Aptos" panose="020B0004020202020204" pitchFamily="34" charset="0"/>
              </a:rPr>
              <a:t>‘No one, sir,’ she said.</a:t>
            </a:r>
            <a:br>
              <a:rPr lang="en-US" sz="2800" dirty="0">
                <a:effectLst/>
                <a:latin typeface="Aptos" panose="020B0004020202020204" pitchFamily="34" charset="0"/>
                <a:ea typeface="Times New Roman" panose="02020603050405020304" pitchFamily="18" charset="0"/>
                <a:cs typeface="Aptos" panose="020B0004020202020204" pitchFamily="34" charset="0"/>
              </a:rPr>
            </a:br>
            <a:r>
              <a:rPr lang="en-US" sz="2800" dirty="0">
                <a:effectLst/>
                <a:latin typeface="Aptos" panose="020B0004020202020204" pitchFamily="34" charset="0"/>
                <a:ea typeface="Times New Roman" panose="02020603050405020304" pitchFamily="18" charset="0"/>
                <a:cs typeface="Aptos" panose="020B0004020202020204" pitchFamily="34" charset="0"/>
              </a:rPr>
              <a:t>‘Then neither do I condemn you,’ Jesus declared. ‘Go now and leave your life of sin.’”</a:t>
            </a:r>
            <a:endParaRPr lang="en-US" sz="2400" dirty="0"/>
          </a:p>
        </p:txBody>
      </p:sp>
      <p:pic>
        <p:nvPicPr>
          <p:cNvPr id="6" name="Picture 5">
            <a:extLst>
              <a:ext uri="{FF2B5EF4-FFF2-40B4-BE49-F238E27FC236}">
                <a16:creationId xmlns:a16="http://schemas.microsoft.com/office/drawing/2014/main" id="{32E2A244-F7F0-0C85-CE9B-B4C6F8B79033}"/>
              </a:ext>
            </a:extLst>
          </p:cNvPr>
          <p:cNvPicPr>
            <a:picLocks noChangeAspect="1"/>
          </p:cNvPicPr>
          <p:nvPr/>
        </p:nvPicPr>
        <p:blipFill>
          <a:blip r:embed="rId3"/>
          <a:stretch>
            <a:fillRect/>
          </a:stretch>
        </p:blipFill>
        <p:spPr>
          <a:xfrm>
            <a:off x="8379805" y="3252019"/>
            <a:ext cx="3812195" cy="2739513"/>
          </a:xfrm>
          <a:prstGeom prst="rect">
            <a:avLst/>
          </a:prstGeom>
        </p:spPr>
      </p:pic>
      <p:sp>
        <p:nvSpPr>
          <p:cNvPr id="8" name="TextBox 7">
            <a:extLst>
              <a:ext uri="{FF2B5EF4-FFF2-40B4-BE49-F238E27FC236}">
                <a16:creationId xmlns:a16="http://schemas.microsoft.com/office/drawing/2014/main" id="{C18A1D7A-D83E-823B-EAD7-1175974E767F}"/>
              </a:ext>
            </a:extLst>
          </p:cNvPr>
          <p:cNvSpPr txBox="1"/>
          <p:nvPr/>
        </p:nvSpPr>
        <p:spPr>
          <a:xfrm>
            <a:off x="6570406" y="6101056"/>
            <a:ext cx="6150076" cy="646331"/>
          </a:xfrm>
          <a:prstGeom prst="rect">
            <a:avLst/>
          </a:prstGeom>
          <a:noFill/>
        </p:spPr>
        <p:txBody>
          <a:bodyPr wrap="square">
            <a:spAutoFit/>
          </a:bodyPr>
          <a:lstStyle/>
          <a:p>
            <a:r>
              <a:rPr lang="en-US" dirty="0"/>
              <a:t>He won’t leave us drowning in our sin, but we must stop fighting and accept His rescue.”</a:t>
            </a:r>
          </a:p>
        </p:txBody>
      </p:sp>
    </p:spTree>
    <p:extLst>
      <p:ext uri="{BB962C8B-B14F-4D97-AF65-F5344CB8AC3E}">
        <p14:creationId xmlns:p14="http://schemas.microsoft.com/office/powerpoint/2010/main" val="2150958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73EA904-6950-D487-DE57-41232B854FDF}"/>
              </a:ext>
            </a:extLst>
          </p:cNvPr>
          <p:cNvPicPr>
            <a:picLocks noGrp="1" noChangeAspect="1"/>
          </p:cNvPicPr>
          <p:nvPr>
            <p:ph type="pic" idx="1"/>
          </p:nvPr>
        </p:nvPicPr>
        <p:blipFill>
          <a:blip r:embed="rId2"/>
          <a:srcRect l="19293" r="19293"/>
          <a:stretch>
            <a:fillRect/>
          </a:stretch>
        </p:blipFill>
        <p:spPr>
          <a:xfrm>
            <a:off x="8023694" y="0"/>
            <a:ext cx="4168305" cy="4516582"/>
          </a:xfrm>
          <a:prstGeom prst="rect">
            <a:avLst/>
          </a:prstGeom>
        </p:spPr>
      </p:pic>
      <p:sp>
        <p:nvSpPr>
          <p:cNvPr id="4" name="Text Placeholder 3">
            <a:extLst>
              <a:ext uri="{FF2B5EF4-FFF2-40B4-BE49-F238E27FC236}">
                <a16:creationId xmlns:a16="http://schemas.microsoft.com/office/drawing/2014/main" id="{6DB33E1E-8B31-B02C-1843-C37D34B8B771}"/>
              </a:ext>
            </a:extLst>
          </p:cNvPr>
          <p:cNvSpPr>
            <a:spLocks noGrp="1"/>
          </p:cNvSpPr>
          <p:nvPr>
            <p:ph type="body" sz="half" idx="2"/>
          </p:nvPr>
        </p:nvSpPr>
        <p:spPr>
          <a:xfrm>
            <a:off x="0" y="0"/>
            <a:ext cx="8091054" cy="6747164"/>
          </a:xfrm>
        </p:spPr>
        <p:txBody>
          <a:bodyPr>
            <a:normAutofit/>
          </a:bodyPr>
          <a:lstStyle/>
          <a:p>
            <a:r>
              <a:rPr lang="en-US" sz="2800" dirty="0">
                <a:effectLst/>
                <a:latin typeface="Aptos" panose="020B0004020202020204" pitchFamily="34" charset="0"/>
                <a:ea typeface="Times New Roman" panose="02020603050405020304" pitchFamily="18" charset="0"/>
                <a:cs typeface="Aptos" panose="020B0004020202020204" pitchFamily="34" charset="0"/>
              </a:rPr>
              <a:t>Matthew 23:25–28  “Woe to you, teachers of the law and Pharisees, you hypocrites! You clean the outside of the cup and dish, but inside they are full of greed and self-indulgence. Blind Pharisee! First clean the inside of the cup and dish, and then the outside also will be clean.</a:t>
            </a:r>
            <a:br>
              <a:rPr lang="en-US" sz="2800" dirty="0">
                <a:effectLst/>
                <a:latin typeface="Aptos" panose="020B0004020202020204" pitchFamily="34" charset="0"/>
                <a:ea typeface="Times New Roman" panose="02020603050405020304" pitchFamily="18" charset="0"/>
                <a:cs typeface="Aptos" panose="020B0004020202020204" pitchFamily="34" charset="0"/>
              </a:rPr>
            </a:br>
            <a:r>
              <a:rPr lang="en-US" sz="2800" dirty="0">
                <a:effectLst/>
                <a:latin typeface="Aptos" panose="020B0004020202020204" pitchFamily="34" charset="0"/>
                <a:ea typeface="Times New Roman" panose="02020603050405020304" pitchFamily="18" charset="0"/>
                <a:cs typeface="Aptos" panose="020B0004020202020204" pitchFamily="34" charset="0"/>
              </a:rPr>
              <a:t>Woe to you, teachers of the law and Pharisees, you hypocrites! You are like whitewashed tombs, which look beautiful on the outside but on the inside are full of the bones of the dead and everything unclean. In the same way, on the outside you appear to people as righteous but on the inside you are full of hypocrisy and wickedness.”</a:t>
            </a:r>
            <a:br>
              <a:rPr lang="en-US" sz="2400" dirty="0">
                <a:effectLst/>
                <a:latin typeface="Aptos" panose="020B0004020202020204" pitchFamily="34" charset="0"/>
                <a:ea typeface="Times New Roman" panose="02020603050405020304" pitchFamily="18" charset="0"/>
                <a:cs typeface="Aptos" panose="020B0004020202020204" pitchFamily="34" charset="0"/>
              </a:rPr>
            </a:br>
            <a:endParaRPr lang="en-US" sz="2000" dirty="0"/>
          </a:p>
        </p:txBody>
      </p:sp>
      <p:sp>
        <p:nvSpPr>
          <p:cNvPr id="6" name="TextBox 5">
            <a:extLst>
              <a:ext uri="{FF2B5EF4-FFF2-40B4-BE49-F238E27FC236}">
                <a16:creationId xmlns:a16="http://schemas.microsoft.com/office/drawing/2014/main" id="{0FDB1657-9A2D-144B-6799-EC151AC5A187}"/>
              </a:ext>
            </a:extLst>
          </p:cNvPr>
          <p:cNvSpPr txBox="1"/>
          <p:nvPr/>
        </p:nvSpPr>
        <p:spPr>
          <a:xfrm>
            <a:off x="3934692" y="5680364"/>
            <a:ext cx="8423562" cy="923330"/>
          </a:xfrm>
          <a:prstGeom prst="rect">
            <a:avLst/>
          </a:prstGeom>
          <a:noFill/>
        </p:spPr>
        <p:txBody>
          <a:bodyPr wrap="square">
            <a:spAutoFit/>
          </a:bodyPr>
          <a:lstStyle/>
          <a:p>
            <a:r>
              <a:rPr lang="en-US" dirty="0"/>
              <a:t>Jesus didn’t hold back with the Pharisees. He exposed their hypocrisy because He wanted them to repent. His love is bold and unafraid to speak the truth, even when it’s uncomfortable.</a:t>
            </a:r>
          </a:p>
        </p:txBody>
      </p:sp>
    </p:spTree>
    <p:extLst>
      <p:ext uri="{BB962C8B-B14F-4D97-AF65-F5344CB8AC3E}">
        <p14:creationId xmlns:p14="http://schemas.microsoft.com/office/powerpoint/2010/main" val="3393039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467E6-BB2B-512E-75C8-882857A33402}"/>
              </a:ext>
            </a:extLst>
          </p:cNvPr>
          <p:cNvSpPr>
            <a:spLocks noGrp="1"/>
          </p:cNvSpPr>
          <p:nvPr>
            <p:ph type="title"/>
          </p:nvPr>
        </p:nvSpPr>
        <p:spPr>
          <a:xfrm>
            <a:off x="96982" y="1"/>
            <a:ext cx="12095018" cy="595744"/>
          </a:xfrm>
        </p:spPr>
        <p:txBody>
          <a:bodyPr/>
          <a:lstStyle/>
          <a:p>
            <a:r>
              <a:rPr lang="en-US" sz="1800" u="sng" dirty="0">
                <a:effectLst/>
                <a:latin typeface="Aptos" panose="020B0004020202020204" pitchFamily="34" charset="0"/>
                <a:ea typeface="Times New Roman" panose="02020603050405020304" pitchFamily="18" charset="0"/>
                <a:cs typeface="Aptos" panose="020B0004020202020204" pitchFamily="34" charset="0"/>
              </a:rPr>
              <a:t> </a:t>
            </a:r>
            <a:r>
              <a:rPr lang="en-US" sz="3600" u="sng" dirty="0">
                <a:effectLst/>
                <a:latin typeface="Aptos" panose="020B0004020202020204" pitchFamily="34" charset="0"/>
                <a:ea typeface="Times New Roman" panose="02020603050405020304" pitchFamily="18" charset="0"/>
                <a:cs typeface="Aptos" panose="020B0004020202020204" pitchFamily="34" charset="0"/>
              </a:rPr>
              <a:t>Jesus Bore the Cup of God’s Wrath</a:t>
            </a:r>
            <a:endParaRPr lang="en-US" u="sng" dirty="0"/>
          </a:p>
        </p:txBody>
      </p:sp>
      <p:sp>
        <p:nvSpPr>
          <p:cNvPr id="6" name="TextBox 5">
            <a:extLst>
              <a:ext uri="{FF2B5EF4-FFF2-40B4-BE49-F238E27FC236}">
                <a16:creationId xmlns:a16="http://schemas.microsoft.com/office/drawing/2014/main" id="{8AA75B65-4AC9-895D-39E5-EF247F2770C3}"/>
              </a:ext>
            </a:extLst>
          </p:cNvPr>
          <p:cNvSpPr txBox="1"/>
          <p:nvPr/>
        </p:nvSpPr>
        <p:spPr>
          <a:xfrm>
            <a:off x="124691" y="748145"/>
            <a:ext cx="12192001" cy="5539978"/>
          </a:xfrm>
          <a:prstGeom prst="rect">
            <a:avLst/>
          </a:prstGeom>
          <a:noFill/>
        </p:spPr>
        <p:txBody>
          <a:bodyPr wrap="square">
            <a:spAutoFit/>
          </a:bodyPr>
          <a:lstStyle/>
          <a:p>
            <a:pPr algn="l"/>
            <a:r>
              <a:rPr lang="en-US" sz="2800" b="0" i="0" dirty="0">
                <a:solidFill>
                  <a:srgbClr val="000000"/>
                </a:solidFill>
                <a:effectLst/>
                <a:latin typeface="system-ui"/>
              </a:rPr>
              <a:t>Isaiah 51:17-22</a:t>
            </a:r>
          </a:p>
          <a:p>
            <a:pPr algn="l"/>
            <a:r>
              <a:rPr lang="en-US" sz="2800" b="1" i="0" dirty="0">
                <a:solidFill>
                  <a:srgbClr val="000000"/>
                </a:solidFill>
                <a:effectLst/>
                <a:latin typeface="system-ui"/>
              </a:rPr>
              <a:t>The Cup of the </a:t>
            </a:r>
            <a:r>
              <a:rPr lang="en-US" sz="2800" b="1" i="0" cap="small" dirty="0">
                <a:solidFill>
                  <a:srgbClr val="000000"/>
                </a:solidFill>
                <a:effectLst/>
                <a:latin typeface="system-ui"/>
              </a:rPr>
              <a:t>Lord</a:t>
            </a:r>
            <a:r>
              <a:rPr lang="en-US" sz="2800" b="1" i="0" dirty="0">
                <a:solidFill>
                  <a:srgbClr val="000000"/>
                </a:solidFill>
                <a:effectLst/>
                <a:latin typeface="system-ui"/>
              </a:rPr>
              <a:t>’s Wrath</a:t>
            </a:r>
          </a:p>
          <a:p>
            <a:pPr algn="l"/>
            <a:r>
              <a:rPr lang="en-US" sz="2800" b="1" i="0" baseline="30000" dirty="0">
                <a:solidFill>
                  <a:srgbClr val="000000"/>
                </a:solidFill>
                <a:effectLst/>
                <a:latin typeface="system-ui"/>
              </a:rPr>
              <a:t>17 </a:t>
            </a:r>
            <a:r>
              <a:rPr lang="en-US" sz="2800" b="0" i="0" dirty="0">
                <a:solidFill>
                  <a:srgbClr val="000000"/>
                </a:solidFill>
                <a:effectLst/>
                <a:latin typeface="system-ui"/>
              </a:rPr>
              <a:t>Awake, awake!</a:t>
            </a:r>
            <a:br>
              <a:rPr lang="en-US" sz="2800" b="0" i="0" dirty="0">
                <a:solidFill>
                  <a:srgbClr val="000000"/>
                </a:solidFill>
                <a:effectLst/>
                <a:latin typeface="system-ui"/>
              </a:rPr>
            </a:br>
            <a:r>
              <a:rPr lang="en-US" sz="2800" b="0" i="0" dirty="0">
                <a:solidFill>
                  <a:srgbClr val="000000"/>
                </a:solidFill>
                <a:effectLst/>
                <a:latin typeface="Courier New" panose="02070309020205020404" pitchFamily="49" charset="0"/>
              </a:rPr>
              <a:t>    </a:t>
            </a:r>
            <a:r>
              <a:rPr lang="en-US" sz="2800" b="0" i="0" dirty="0">
                <a:solidFill>
                  <a:srgbClr val="000000"/>
                </a:solidFill>
                <a:effectLst/>
                <a:latin typeface="system-ui"/>
              </a:rPr>
              <a:t>Rise up, Jerusalem,</a:t>
            </a:r>
            <a:br>
              <a:rPr lang="en-US" sz="2800" b="0" i="0" dirty="0">
                <a:solidFill>
                  <a:srgbClr val="000000"/>
                </a:solidFill>
                <a:effectLst/>
                <a:latin typeface="system-ui"/>
              </a:rPr>
            </a:br>
            <a:r>
              <a:rPr lang="en-US" sz="2800" b="0" i="0" dirty="0">
                <a:solidFill>
                  <a:srgbClr val="000000"/>
                </a:solidFill>
                <a:effectLst/>
                <a:latin typeface="system-ui"/>
              </a:rPr>
              <a:t>you who have drunk from the hand of the </a:t>
            </a:r>
            <a:r>
              <a:rPr lang="en-US" sz="2800" b="0" i="0" cap="small" dirty="0">
                <a:solidFill>
                  <a:srgbClr val="000000"/>
                </a:solidFill>
                <a:effectLst/>
                <a:latin typeface="system-ui"/>
              </a:rPr>
              <a:t>Lord</a:t>
            </a:r>
            <a:br>
              <a:rPr lang="en-US" sz="2800" b="0" i="0" dirty="0">
                <a:solidFill>
                  <a:srgbClr val="000000"/>
                </a:solidFill>
                <a:effectLst/>
                <a:latin typeface="system-ui"/>
              </a:rPr>
            </a:br>
            <a:r>
              <a:rPr lang="en-US" sz="2800" b="0" i="0" dirty="0">
                <a:solidFill>
                  <a:srgbClr val="000000"/>
                </a:solidFill>
                <a:effectLst/>
                <a:latin typeface="Courier New" panose="02070309020205020404" pitchFamily="49" charset="0"/>
              </a:rPr>
              <a:t>    </a:t>
            </a:r>
            <a:r>
              <a:rPr lang="en-US" sz="2800" b="0" i="0" dirty="0">
                <a:solidFill>
                  <a:srgbClr val="000000"/>
                </a:solidFill>
                <a:effectLst/>
                <a:latin typeface="system-ui"/>
              </a:rPr>
              <a:t>the cup of his wrath,</a:t>
            </a:r>
            <a:br>
              <a:rPr lang="en-US" sz="2800" b="0" i="0" dirty="0">
                <a:solidFill>
                  <a:srgbClr val="000000"/>
                </a:solidFill>
                <a:effectLst/>
                <a:latin typeface="system-ui"/>
              </a:rPr>
            </a:br>
            <a:r>
              <a:rPr lang="en-US" sz="2800" b="0" i="0" dirty="0">
                <a:solidFill>
                  <a:srgbClr val="000000"/>
                </a:solidFill>
                <a:effectLst/>
                <a:latin typeface="system-ui"/>
              </a:rPr>
              <a:t>you who have drained to its dregs</a:t>
            </a:r>
            <a:br>
              <a:rPr lang="en-US" sz="2800" b="0" i="0" dirty="0">
                <a:solidFill>
                  <a:srgbClr val="000000"/>
                </a:solidFill>
                <a:effectLst/>
                <a:latin typeface="system-ui"/>
              </a:rPr>
            </a:br>
            <a:r>
              <a:rPr lang="en-US" sz="2800" b="0" i="0" dirty="0">
                <a:solidFill>
                  <a:srgbClr val="000000"/>
                </a:solidFill>
                <a:effectLst/>
                <a:latin typeface="Courier New" panose="02070309020205020404" pitchFamily="49" charset="0"/>
              </a:rPr>
              <a:t>    </a:t>
            </a:r>
            <a:r>
              <a:rPr lang="en-US" sz="2800" b="0" i="0" dirty="0">
                <a:solidFill>
                  <a:srgbClr val="000000"/>
                </a:solidFill>
                <a:effectLst/>
                <a:latin typeface="system-ui"/>
              </a:rPr>
              <a:t>the goblet that makes people stagger.</a:t>
            </a:r>
            <a:br>
              <a:rPr lang="en-US" sz="2800" b="0" i="0" dirty="0">
                <a:solidFill>
                  <a:srgbClr val="000000"/>
                </a:solidFill>
                <a:effectLst/>
                <a:latin typeface="system-ui"/>
              </a:rPr>
            </a:br>
            <a:r>
              <a:rPr lang="en-US" sz="2800" b="1" i="0" baseline="30000" dirty="0">
                <a:solidFill>
                  <a:srgbClr val="000000"/>
                </a:solidFill>
                <a:effectLst/>
                <a:latin typeface="system-ui"/>
              </a:rPr>
              <a:t>18 </a:t>
            </a:r>
            <a:r>
              <a:rPr lang="en-US" sz="2800" b="0" i="0" dirty="0">
                <a:solidFill>
                  <a:srgbClr val="000000"/>
                </a:solidFill>
                <a:effectLst/>
                <a:latin typeface="system-ui"/>
              </a:rPr>
              <a:t>Among all the children she bore</a:t>
            </a:r>
            <a:br>
              <a:rPr lang="en-US" sz="2800" b="0" i="0" dirty="0">
                <a:solidFill>
                  <a:srgbClr val="000000"/>
                </a:solidFill>
                <a:effectLst/>
                <a:latin typeface="system-ui"/>
              </a:rPr>
            </a:br>
            <a:r>
              <a:rPr lang="en-US" sz="2800" b="0" i="0" dirty="0">
                <a:solidFill>
                  <a:srgbClr val="000000"/>
                </a:solidFill>
                <a:effectLst/>
                <a:latin typeface="Courier New" panose="02070309020205020404" pitchFamily="49" charset="0"/>
              </a:rPr>
              <a:t>    </a:t>
            </a:r>
            <a:r>
              <a:rPr lang="en-US" sz="2800" b="0" i="0" dirty="0">
                <a:solidFill>
                  <a:srgbClr val="000000"/>
                </a:solidFill>
                <a:effectLst/>
                <a:latin typeface="system-ui"/>
              </a:rPr>
              <a:t>there was none to guide her;</a:t>
            </a:r>
            <a:br>
              <a:rPr lang="en-US" sz="2800" b="0" i="0" dirty="0">
                <a:solidFill>
                  <a:srgbClr val="000000"/>
                </a:solidFill>
                <a:effectLst/>
                <a:latin typeface="system-ui"/>
              </a:rPr>
            </a:br>
            <a:r>
              <a:rPr lang="en-US" sz="2800" b="0" i="0" dirty="0">
                <a:solidFill>
                  <a:srgbClr val="000000"/>
                </a:solidFill>
                <a:effectLst/>
                <a:latin typeface="system-ui"/>
              </a:rPr>
              <a:t>among all the children she reared</a:t>
            </a:r>
            <a:br>
              <a:rPr lang="en-US" sz="2800" b="0" i="0" dirty="0">
                <a:solidFill>
                  <a:srgbClr val="000000"/>
                </a:solidFill>
                <a:effectLst/>
                <a:latin typeface="system-ui"/>
              </a:rPr>
            </a:br>
            <a:r>
              <a:rPr lang="en-US" sz="2800" b="0" i="0" dirty="0">
                <a:solidFill>
                  <a:srgbClr val="000000"/>
                </a:solidFill>
                <a:effectLst/>
                <a:latin typeface="Courier New" panose="02070309020205020404" pitchFamily="49" charset="0"/>
              </a:rPr>
              <a:t>    </a:t>
            </a:r>
            <a:r>
              <a:rPr lang="en-US" sz="2800" b="0" i="0" dirty="0">
                <a:solidFill>
                  <a:srgbClr val="000000"/>
                </a:solidFill>
                <a:effectLst/>
                <a:latin typeface="system-ui"/>
              </a:rPr>
              <a:t>there was none to take her by the hand.</a:t>
            </a:r>
            <a:br>
              <a:rPr lang="en-US" sz="2800" b="0" i="0" dirty="0">
                <a:solidFill>
                  <a:srgbClr val="000000"/>
                </a:solidFill>
                <a:effectLst/>
                <a:latin typeface="system-ui"/>
              </a:rPr>
            </a:br>
            <a:endParaRPr lang="en-US" dirty="0"/>
          </a:p>
        </p:txBody>
      </p:sp>
    </p:spTree>
    <p:extLst>
      <p:ext uri="{BB962C8B-B14F-4D97-AF65-F5344CB8AC3E}">
        <p14:creationId xmlns:p14="http://schemas.microsoft.com/office/powerpoint/2010/main" val="1087186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AA75B65-4AC9-895D-39E5-EF247F2770C3}"/>
              </a:ext>
            </a:extLst>
          </p:cNvPr>
          <p:cNvSpPr txBox="1"/>
          <p:nvPr/>
        </p:nvSpPr>
        <p:spPr>
          <a:xfrm>
            <a:off x="0" y="-33487"/>
            <a:ext cx="11998036" cy="7448193"/>
          </a:xfrm>
          <a:prstGeom prst="rect">
            <a:avLst/>
          </a:prstGeom>
          <a:noFill/>
        </p:spPr>
        <p:txBody>
          <a:bodyPr wrap="square">
            <a:spAutoFit/>
          </a:bodyPr>
          <a:lstStyle/>
          <a:p>
            <a:pPr algn="l"/>
            <a:r>
              <a:rPr lang="en-US" sz="2600" b="1" i="0" baseline="30000" dirty="0">
                <a:solidFill>
                  <a:srgbClr val="000000"/>
                </a:solidFill>
                <a:effectLst/>
                <a:latin typeface="system-ui"/>
              </a:rPr>
              <a:t>19 </a:t>
            </a:r>
            <a:r>
              <a:rPr lang="en-US" sz="2600" b="0" i="0" dirty="0">
                <a:solidFill>
                  <a:srgbClr val="000000"/>
                </a:solidFill>
                <a:effectLst/>
                <a:latin typeface="system-ui"/>
              </a:rPr>
              <a:t>These double calamities have come upon you—</a:t>
            </a:r>
            <a:br>
              <a:rPr lang="en-US" sz="2600" b="0" i="0" dirty="0">
                <a:solidFill>
                  <a:srgbClr val="000000"/>
                </a:solidFill>
                <a:effectLst/>
                <a:latin typeface="system-ui"/>
              </a:rPr>
            </a:br>
            <a:r>
              <a:rPr lang="en-US" sz="2600" b="0" i="0" dirty="0">
                <a:solidFill>
                  <a:srgbClr val="000000"/>
                </a:solidFill>
                <a:effectLst/>
                <a:latin typeface="Courier New" panose="02070309020205020404" pitchFamily="49" charset="0"/>
              </a:rPr>
              <a:t>    </a:t>
            </a:r>
            <a:r>
              <a:rPr lang="en-US" sz="2600" b="0" i="0" dirty="0">
                <a:solidFill>
                  <a:srgbClr val="000000"/>
                </a:solidFill>
                <a:effectLst/>
                <a:latin typeface="system-ui"/>
              </a:rPr>
              <a:t>who can comfort you?—</a:t>
            </a:r>
            <a:br>
              <a:rPr lang="en-US" sz="2600" b="0" i="0" dirty="0">
                <a:solidFill>
                  <a:srgbClr val="000000"/>
                </a:solidFill>
                <a:effectLst/>
                <a:latin typeface="system-ui"/>
              </a:rPr>
            </a:br>
            <a:r>
              <a:rPr lang="en-US" sz="2600" b="0" i="0" dirty="0">
                <a:solidFill>
                  <a:srgbClr val="000000"/>
                </a:solidFill>
                <a:effectLst/>
                <a:latin typeface="system-ui"/>
              </a:rPr>
              <a:t>ruin and destruction, famine and sword—</a:t>
            </a:r>
            <a:br>
              <a:rPr lang="en-US" sz="2600" b="0" i="0" dirty="0">
                <a:solidFill>
                  <a:srgbClr val="000000"/>
                </a:solidFill>
                <a:effectLst/>
                <a:latin typeface="system-ui"/>
              </a:rPr>
            </a:br>
            <a:r>
              <a:rPr lang="en-US" sz="2600" b="0" i="0" dirty="0">
                <a:solidFill>
                  <a:srgbClr val="000000"/>
                </a:solidFill>
                <a:effectLst/>
                <a:latin typeface="Courier New" panose="02070309020205020404" pitchFamily="49" charset="0"/>
              </a:rPr>
              <a:t>    </a:t>
            </a:r>
            <a:r>
              <a:rPr lang="en-US" sz="2600" b="0" i="0" dirty="0">
                <a:solidFill>
                  <a:srgbClr val="000000"/>
                </a:solidFill>
                <a:effectLst/>
                <a:latin typeface="system-ui"/>
              </a:rPr>
              <a:t>who can</a:t>
            </a:r>
            <a:r>
              <a:rPr lang="en-US" sz="2600" b="0" i="0" baseline="30000" dirty="0">
                <a:solidFill>
                  <a:srgbClr val="000000"/>
                </a:solidFill>
                <a:effectLst/>
                <a:latin typeface="system-ui"/>
              </a:rPr>
              <a:t>[</a:t>
            </a:r>
            <a:r>
              <a:rPr lang="en-US" sz="2600" b="0" i="0" baseline="30000" dirty="0">
                <a:solidFill>
                  <a:srgbClr val="4A4A4A"/>
                </a:solidFill>
                <a:effectLst/>
                <a:latin typeface="system-ui"/>
                <a:hlinkClick r:id="rId2" tooltip="See footnote a"/>
              </a:rPr>
              <a:t>a</a:t>
            </a:r>
            <a:r>
              <a:rPr lang="en-US" sz="2600" b="0" i="0" baseline="30000" dirty="0">
                <a:solidFill>
                  <a:srgbClr val="000000"/>
                </a:solidFill>
                <a:effectLst/>
                <a:latin typeface="system-ui"/>
              </a:rPr>
              <a:t>]</a:t>
            </a:r>
            <a:r>
              <a:rPr lang="en-US" sz="2600" b="0" i="0" dirty="0">
                <a:solidFill>
                  <a:srgbClr val="000000"/>
                </a:solidFill>
                <a:effectLst/>
                <a:latin typeface="system-ui"/>
              </a:rPr>
              <a:t> console you?</a:t>
            </a:r>
            <a:br>
              <a:rPr lang="en-US" sz="2600" b="0" i="0" dirty="0">
                <a:solidFill>
                  <a:srgbClr val="000000"/>
                </a:solidFill>
                <a:effectLst/>
                <a:latin typeface="system-ui"/>
              </a:rPr>
            </a:br>
            <a:r>
              <a:rPr lang="en-US" sz="2600" b="1" i="0" baseline="30000" dirty="0">
                <a:solidFill>
                  <a:srgbClr val="000000"/>
                </a:solidFill>
                <a:effectLst/>
                <a:latin typeface="system-ui"/>
              </a:rPr>
              <a:t>20 </a:t>
            </a:r>
            <a:r>
              <a:rPr lang="en-US" sz="2600" b="0" i="0" dirty="0">
                <a:solidFill>
                  <a:srgbClr val="000000"/>
                </a:solidFill>
                <a:effectLst/>
                <a:latin typeface="system-ui"/>
              </a:rPr>
              <a:t>Your children have fainted;</a:t>
            </a:r>
            <a:br>
              <a:rPr lang="en-US" sz="2600" b="0" i="0" dirty="0">
                <a:solidFill>
                  <a:srgbClr val="000000"/>
                </a:solidFill>
                <a:effectLst/>
                <a:latin typeface="system-ui"/>
              </a:rPr>
            </a:br>
            <a:r>
              <a:rPr lang="en-US" sz="2600" b="0" i="0" dirty="0">
                <a:solidFill>
                  <a:srgbClr val="000000"/>
                </a:solidFill>
                <a:effectLst/>
                <a:latin typeface="Courier New" panose="02070309020205020404" pitchFamily="49" charset="0"/>
              </a:rPr>
              <a:t>    </a:t>
            </a:r>
            <a:r>
              <a:rPr lang="en-US" sz="2600" b="0" i="0" dirty="0">
                <a:solidFill>
                  <a:srgbClr val="000000"/>
                </a:solidFill>
                <a:effectLst/>
                <a:latin typeface="system-ui"/>
              </a:rPr>
              <a:t>they lie at every street corner,</a:t>
            </a:r>
            <a:br>
              <a:rPr lang="en-US" sz="2600" b="0" i="0" dirty="0">
                <a:solidFill>
                  <a:srgbClr val="000000"/>
                </a:solidFill>
                <a:effectLst/>
                <a:latin typeface="system-ui"/>
              </a:rPr>
            </a:br>
            <a:r>
              <a:rPr lang="en-US" sz="2600" b="0" i="0" dirty="0">
                <a:solidFill>
                  <a:srgbClr val="000000"/>
                </a:solidFill>
                <a:effectLst/>
                <a:latin typeface="Courier New" panose="02070309020205020404" pitchFamily="49" charset="0"/>
              </a:rPr>
              <a:t>    </a:t>
            </a:r>
            <a:r>
              <a:rPr lang="en-US" sz="2600" b="0" i="0" dirty="0">
                <a:solidFill>
                  <a:srgbClr val="000000"/>
                </a:solidFill>
                <a:effectLst/>
                <a:latin typeface="system-ui"/>
              </a:rPr>
              <a:t>like antelope caught in a net.</a:t>
            </a:r>
            <a:br>
              <a:rPr lang="en-US" sz="2600" b="0" i="0" dirty="0">
                <a:solidFill>
                  <a:srgbClr val="000000"/>
                </a:solidFill>
                <a:effectLst/>
                <a:latin typeface="system-ui"/>
              </a:rPr>
            </a:br>
            <a:r>
              <a:rPr lang="en-US" sz="2600" b="0" i="0" dirty="0">
                <a:solidFill>
                  <a:srgbClr val="000000"/>
                </a:solidFill>
                <a:effectLst/>
                <a:latin typeface="system-ui"/>
              </a:rPr>
              <a:t>They are filled with the wrath of the </a:t>
            </a:r>
            <a:r>
              <a:rPr lang="en-US" sz="2600" b="0" i="0" cap="small" dirty="0">
                <a:solidFill>
                  <a:srgbClr val="000000"/>
                </a:solidFill>
                <a:effectLst/>
                <a:latin typeface="system-ui"/>
              </a:rPr>
              <a:t>Lord</a:t>
            </a:r>
            <a:r>
              <a:rPr lang="en-US" sz="2600" b="0" i="0" dirty="0">
                <a:solidFill>
                  <a:srgbClr val="000000"/>
                </a:solidFill>
                <a:effectLst/>
                <a:latin typeface="system-ui"/>
              </a:rPr>
              <a:t>,</a:t>
            </a:r>
            <a:br>
              <a:rPr lang="en-US" sz="2600" b="0" i="0" dirty="0">
                <a:solidFill>
                  <a:srgbClr val="000000"/>
                </a:solidFill>
                <a:effectLst/>
                <a:latin typeface="system-ui"/>
              </a:rPr>
            </a:br>
            <a:r>
              <a:rPr lang="en-US" sz="2600" b="0" i="0" dirty="0">
                <a:solidFill>
                  <a:srgbClr val="000000"/>
                </a:solidFill>
                <a:effectLst/>
                <a:latin typeface="Courier New" panose="02070309020205020404" pitchFamily="49" charset="0"/>
              </a:rPr>
              <a:t>    </a:t>
            </a:r>
            <a:r>
              <a:rPr lang="en-US" sz="2600" b="0" i="0" dirty="0">
                <a:solidFill>
                  <a:srgbClr val="000000"/>
                </a:solidFill>
                <a:effectLst/>
                <a:latin typeface="system-ui"/>
              </a:rPr>
              <a:t>with the rebuke of your God.</a:t>
            </a:r>
          </a:p>
          <a:p>
            <a:pPr algn="l"/>
            <a:r>
              <a:rPr lang="en-US" sz="2600" b="1" i="0" baseline="30000" dirty="0">
                <a:solidFill>
                  <a:srgbClr val="000000"/>
                </a:solidFill>
                <a:effectLst/>
                <a:latin typeface="system-ui"/>
              </a:rPr>
              <a:t>21 </a:t>
            </a:r>
            <a:r>
              <a:rPr lang="en-US" sz="2600" b="0" i="0" dirty="0">
                <a:solidFill>
                  <a:srgbClr val="000000"/>
                </a:solidFill>
                <a:effectLst/>
                <a:latin typeface="system-ui"/>
              </a:rPr>
              <a:t>Therefore hear this, you afflicted one,</a:t>
            </a:r>
            <a:br>
              <a:rPr lang="en-US" sz="2600" b="0" i="0" dirty="0">
                <a:solidFill>
                  <a:srgbClr val="000000"/>
                </a:solidFill>
                <a:effectLst/>
                <a:latin typeface="system-ui"/>
              </a:rPr>
            </a:br>
            <a:r>
              <a:rPr lang="en-US" sz="2600" b="0" i="0" dirty="0">
                <a:solidFill>
                  <a:srgbClr val="000000"/>
                </a:solidFill>
                <a:effectLst/>
                <a:latin typeface="Courier New" panose="02070309020205020404" pitchFamily="49" charset="0"/>
              </a:rPr>
              <a:t>    </a:t>
            </a:r>
            <a:r>
              <a:rPr lang="en-US" sz="2600" b="0" i="0" dirty="0">
                <a:solidFill>
                  <a:srgbClr val="000000"/>
                </a:solidFill>
                <a:effectLst/>
                <a:latin typeface="system-ui"/>
              </a:rPr>
              <a:t>made drunk, but not with wine.</a:t>
            </a:r>
            <a:br>
              <a:rPr lang="en-US" sz="2600" b="0" i="0" dirty="0">
                <a:solidFill>
                  <a:srgbClr val="000000"/>
                </a:solidFill>
                <a:effectLst/>
                <a:latin typeface="system-ui"/>
              </a:rPr>
            </a:br>
            <a:r>
              <a:rPr lang="en-US" sz="2600" b="1" i="0" baseline="30000" dirty="0">
                <a:solidFill>
                  <a:srgbClr val="000000"/>
                </a:solidFill>
                <a:effectLst/>
                <a:latin typeface="system-ui"/>
              </a:rPr>
              <a:t>22 </a:t>
            </a:r>
            <a:r>
              <a:rPr lang="en-US" sz="2600" b="0" i="0" dirty="0">
                <a:solidFill>
                  <a:srgbClr val="000000"/>
                </a:solidFill>
                <a:effectLst/>
                <a:latin typeface="system-ui"/>
              </a:rPr>
              <a:t>This is what your Sovereign </a:t>
            </a:r>
            <a:r>
              <a:rPr lang="en-US" sz="2600" b="0" i="0" cap="small" dirty="0">
                <a:solidFill>
                  <a:srgbClr val="000000"/>
                </a:solidFill>
                <a:effectLst/>
                <a:latin typeface="system-ui"/>
              </a:rPr>
              <a:t>Lord</a:t>
            </a:r>
            <a:r>
              <a:rPr lang="en-US" sz="2600" b="0" i="0" dirty="0">
                <a:solidFill>
                  <a:srgbClr val="000000"/>
                </a:solidFill>
                <a:effectLst/>
                <a:latin typeface="system-ui"/>
              </a:rPr>
              <a:t> says,</a:t>
            </a:r>
            <a:br>
              <a:rPr lang="en-US" sz="2600" b="0" i="0" dirty="0">
                <a:solidFill>
                  <a:srgbClr val="000000"/>
                </a:solidFill>
                <a:effectLst/>
                <a:latin typeface="system-ui"/>
              </a:rPr>
            </a:br>
            <a:r>
              <a:rPr lang="en-US" sz="2600" b="0" i="0" dirty="0">
                <a:solidFill>
                  <a:srgbClr val="000000"/>
                </a:solidFill>
                <a:effectLst/>
                <a:latin typeface="Courier New" panose="02070309020205020404" pitchFamily="49" charset="0"/>
              </a:rPr>
              <a:t>    </a:t>
            </a:r>
            <a:r>
              <a:rPr lang="en-US" sz="2600" b="0" i="0" dirty="0">
                <a:solidFill>
                  <a:srgbClr val="000000"/>
                </a:solidFill>
                <a:effectLst/>
                <a:latin typeface="system-ui"/>
              </a:rPr>
              <a:t>your God, who defends his people:</a:t>
            </a:r>
            <a:br>
              <a:rPr lang="en-US" sz="2600" b="0" i="0" dirty="0">
                <a:solidFill>
                  <a:srgbClr val="000000"/>
                </a:solidFill>
                <a:effectLst/>
                <a:latin typeface="system-ui"/>
              </a:rPr>
            </a:br>
            <a:r>
              <a:rPr lang="en-US" sz="2600" b="0" i="0" dirty="0">
                <a:solidFill>
                  <a:srgbClr val="000000"/>
                </a:solidFill>
                <a:effectLst/>
                <a:latin typeface="system-ui"/>
              </a:rPr>
              <a:t>“See, I have taken out of your hand</a:t>
            </a:r>
            <a:br>
              <a:rPr lang="en-US" sz="2600" b="0" i="0" dirty="0">
                <a:solidFill>
                  <a:srgbClr val="000000"/>
                </a:solidFill>
                <a:effectLst/>
                <a:latin typeface="system-ui"/>
              </a:rPr>
            </a:br>
            <a:r>
              <a:rPr lang="en-US" sz="2600" b="0" i="0" dirty="0">
                <a:solidFill>
                  <a:srgbClr val="000000"/>
                </a:solidFill>
                <a:effectLst/>
                <a:latin typeface="Courier New" panose="02070309020205020404" pitchFamily="49" charset="0"/>
              </a:rPr>
              <a:t>    </a:t>
            </a:r>
            <a:r>
              <a:rPr lang="en-US" sz="2600" b="0" i="0" dirty="0">
                <a:solidFill>
                  <a:srgbClr val="000000"/>
                </a:solidFill>
                <a:effectLst/>
                <a:latin typeface="system-ui"/>
              </a:rPr>
              <a:t>the cup that made you stagger;</a:t>
            </a:r>
            <a:br>
              <a:rPr lang="en-US" sz="2600" b="0" i="0" dirty="0">
                <a:solidFill>
                  <a:srgbClr val="000000"/>
                </a:solidFill>
                <a:effectLst/>
                <a:latin typeface="system-ui"/>
              </a:rPr>
            </a:br>
            <a:r>
              <a:rPr lang="en-US" sz="2600" b="0" i="0" dirty="0">
                <a:solidFill>
                  <a:srgbClr val="000000"/>
                </a:solidFill>
                <a:effectLst/>
                <a:latin typeface="system-ui"/>
              </a:rPr>
              <a:t>from that cup, the goblet of my wrath,</a:t>
            </a:r>
            <a:br>
              <a:rPr lang="en-US" sz="2600" b="0" i="0" dirty="0">
                <a:solidFill>
                  <a:srgbClr val="000000"/>
                </a:solidFill>
                <a:effectLst/>
                <a:latin typeface="system-ui"/>
              </a:rPr>
            </a:br>
            <a:r>
              <a:rPr lang="en-US" sz="2600" b="0" i="0" dirty="0">
                <a:solidFill>
                  <a:srgbClr val="000000"/>
                </a:solidFill>
                <a:effectLst/>
                <a:latin typeface="Courier New" panose="02070309020205020404" pitchFamily="49" charset="0"/>
              </a:rPr>
              <a:t>    </a:t>
            </a:r>
            <a:r>
              <a:rPr lang="en-US" sz="2600" b="0" i="0" dirty="0">
                <a:solidFill>
                  <a:srgbClr val="000000"/>
                </a:solidFill>
                <a:effectLst/>
                <a:latin typeface="system-ui"/>
              </a:rPr>
              <a:t>you will never drink again.</a:t>
            </a:r>
          </a:p>
          <a:p>
            <a:endParaRPr lang="en-US" sz="1800" dirty="0"/>
          </a:p>
          <a:p>
            <a:pPr algn="l"/>
            <a:endParaRPr lang="en-US" dirty="0"/>
          </a:p>
        </p:txBody>
      </p:sp>
    </p:spTree>
    <p:extLst>
      <p:ext uri="{BB962C8B-B14F-4D97-AF65-F5344CB8AC3E}">
        <p14:creationId xmlns:p14="http://schemas.microsoft.com/office/powerpoint/2010/main" val="663768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467E6-BB2B-512E-75C8-882857A33402}"/>
              </a:ext>
            </a:extLst>
          </p:cNvPr>
          <p:cNvSpPr>
            <a:spLocks noGrp="1"/>
          </p:cNvSpPr>
          <p:nvPr>
            <p:ph type="title"/>
          </p:nvPr>
        </p:nvSpPr>
        <p:spPr>
          <a:xfrm>
            <a:off x="96982" y="1"/>
            <a:ext cx="12095018" cy="595744"/>
          </a:xfrm>
        </p:spPr>
        <p:txBody>
          <a:bodyPr/>
          <a:lstStyle/>
          <a:p>
            <a:r>
              <a:rPr lang="en-US" sz="1800" u="sng" dirty="0">
                <a:effectLst/>
                <a:latin typeface="Aptos" panose="020B0004020202020204" pitchFamily="34" charset="0"/>
                <a:ea typeface="Times New Roman" panose="02020603050405020304" pitchFamily="18" charset="0"/>
                <a:cs typeface="Aptos" panose="020B0004020202020204" pitchFamily="34" charset="0"/>
              </a:rPr>
              <a:t> </a:t>
            </a:r>
            <a:r>
              <a:rPr lang="en-US" sz="3600" u="sng" dirty="0">
                <a:effectLst/>
                <a:latin typeface="Aptos" panose="020B0004020202020204" pitchFamily="34" charset="0"/>
                <a:ea typeface="Times New Roman" panose="02020603050405020304" pitchFamily="18" charset="0"/>
                <a:cs typeface="Aptos" panose="020B0004020202020204" pitchFamily="34" charset="0"/>
              </a:rPr>
              <a:t>Jesus Bore the Cup of God’s Wrath</a:t>
            </a:r>
            <a:endParaRPr lang="en-US" u="sng" dirty="0"/>
          </a:p>
        </p:txBody>
      </p:sp>
      <p:sp>
        <p:nvSpPr>
          <p:cNvPr id="4" name="TextBox 3">
            <a:extLst>
              <a:ext uri="{FF2B5EF4-FFF2-40B4-BE49-F238E27FC236}">
                <a16:creationId xmlns:a16="http://schemas.microsoft.com/office/drawing/2014/main" id="{7988913B-D399-6FC2-0D30-D8B08815CBE4}"/>
              </a:ext>
            </a:extLst>
          </p:cNvPr>
          <p:cNvSpPr txBox="1"/>
          <p:nvPr/>
        </p:nvSpPr>
        <p:spPr>
          <a:xfrm>
            <a:off x="96982" y="595745"/>
            <a:ext cx="12095018" cy="2554545"/>
          </a:xfrm>
          <a:prstGeom prst="rect">
            <a:avLst/>
          </a:prstGeom>
          <a:noFill/>
        </p:spPr>
        <p:txBody>
          <a:bodyPr wrap="square">
            <a:spAutoFit/>
          </a:bodyPr>
          <a:lstStyle/>
          <a:p>
            <a:r>
              <a:rPr lang="en-US" sz="3200" dirty="0"/>
              <a:t>Jeremiah 25:15-29  The Cup of God’s Wrath</a:t>
            </a:r>
          </a:p>
          <a:p>
            <a:r>
              <a:rPr lang="en-US" sz="3200" dirty="0"/>
              <a:t>15 This is what the Lord, the God of Israel, said to me: “Take from my hand this cup filled with the wine of my wrath and make all the nations to whom I send you drink it. 16 When they drink it, they will stagger and go mad because of the sword I will send among them.”</a:t>
            </a:r>
          </a:p>
        </p:txBody>
      </p:sp>
      <p:sp>
        <p:nvSpPr>
          <p:cNvPr id="7" name="TextBox 6">
            <a:extLst>
              <a:ext uri="{FF2B5EF4-FFF2-40B4-BE49-F238E27FC236}">
                <a16:creationId xmlns:a16="http://schemas.microsoft.com/office/drawing/2014/main" id="{093D638B-4CF8-A419-A717-F4DCC465DBBC}"/>
              </a:ext>
            </a:extLst>
          </p:cNvPr>
          <p:cNvSpPr txBox="1"/>
          <p:nvPr/>
        </p:nvSpPr>
        <p:spPr>
          <a:xfrm>
            <a:off x="96982" y="3037672"/>
            <a:ext cx="12095017" cy="4031873"/>
          </a:xfrm>
          <a:prstGeom prst="rect">
            <a:avLst/>
          </a:prstGeom>
          <a:noFill/>
        </p:spPr>
        <p:txBody>
          <a:bodyPr wrap="square">
            <a:spAutoFit/>
          </a:bodyPr>
          <a:lstStyle/>
          <a:p>
            <a:r>
              <a:rPr lang="en-US" sz="3100" dirty="0"/>
              <a:t>27 “Then tell them, ‘This is what the Lord Almighty, the God of Israel, says: Drink, get drunk and vomit, and fall to rise no more because of the sword I will send among you.’ 28 But if they refuse to take the cup from your hand and drink, tell them, ‘This is what the Lord Almighty says: You must drink it! 29 See, I am beginning to bring disaster on the city that bears my Name, and will you indeed go unpunished? You will not go unpunished, for I am calling down a sword on all who live on the earth, declares the Lord Almighty.’</a:t>
            </a:r>
          </a:p>
        </p:txBody>
      </p:sp>
    </p:spTree>
    <p:extLst>
      <p:ext uri="{BB962C8B-B14F-4D97-AF65-F5344CB8AC3E}">
        <p14:creationId xmlns:p14="http://schemas.microsoft.com/office/powerpoint/2010/main" val="3194959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467E6-BB2B-512E-75C8-882857A33402}"/>
              </a:ext>
            </a:extLst>
          </p:cNvPr>
          <p:cNvSpPr>
            <a:spLocks noGrp="1"/>
          </p:cNvSpPr>
          <p:nvPr>
            <p:ph type="title"/>
          </p:nvPr>
        </p:nvSpPr>
        <p:spPr>
          <a:xfrm>
            <a:off x="96982" y="1"/>
            <a:ext cx="12095018" cy="595744"/>
          </a:xfrm>
        </p:spPr>
        <p:txBody>
          <a:bodyPr/>
          <a:lstStyle/>
          <a:p>
            <a:r>
              <a:rPr lang="en-US" sz="1800" u="sng" dirty="0">
                <a:effectLst/>
                <a:latin typeface="Aptos" panose="020B0004020202020204" pitchFamily="34" charset="0"/>
                <a:ea typeface="Times New Roman" panose="02020603050405020304" pitchFamily="18" charset="0"/>
                <a:cs typeface="Aptos" panose="020B0004020202020204" pitchFamily="34" charset="0"/>
              </a:rPr>
              <a:t> </a:t>
            </a:r>
            <a:r>
              <a:rPr lang="en-US" sz="3600" u="sng" dirty="0">
                <a:effectLst/>
                <a:latin typeface="Aptos" panose="020B0004020202020204" pitchFamily="34" charset="0"/>
                <a:ea typeface="Times New Roman" panose="02020603050405020304" pitchFamily="18" charset="0"/>
                <a:cs typeface="Aptos" panose="020B0004020202020204" pitchFamily="34" charset="0"/>
              </a:rPr>
              <a:t>Jesus Bore the Cup of God’s Wrath</a:t>
            </a:r>
            <a:endParaRPr lang="en-US" u="sng" dirty="0"/>
          </a:p>
        </p:txBody>
      </p:sp>
      <p:sp>
        <p:nvSpPr>
          <p:cNvPr id="7" name="TextBox 6">
            <a:extLst>
              <a:ext uri="{FF2B5EF4-FFF2-40B4-BE49-F238E27FC236}">
                <a16:creationId xmlns:a16="http://schemas.microsoft.com/office/drawing/2014/main" id="{093D638B-4CF8-A419-A717-F4DCC465DBBC}"/>
              </a:ext>
            </a:extLst>
          </p:cNvPr>
          <p:cNvSpPr txBox="1"/>
          <p:nvPr/>
        </p:nvSpPr>
        <p:spPr>
          <a:xfrm>
            <a:off x="0" y="595745"/>
            <a:ext cx="12095017" cy="4524315"/>
          </a:xfrm>
          <a:prstGeom prst="rect">
            <a:avLst/>
          </a:prstGeom>
          <a:noFill/>
        </p:spPr>
        <p:txBody>
          <a:bodyPr wrap="square">
            <a:spAutoFit/>
          </a:bodyPr>
          <a:lstStyle/>
          <a:p>
            <a:pPr algn="l"/>
            <a:r>
              <a:rPr lang="en-US" sz="3200" b="0" i="0" dirty="0">
                <a:solidFill>
                  <a:srgbClr val="000000"/>
                </a:solidFill>
                <a:effectLst/>
                <a:latin typeface="system-ui"/>
              </a:rPr>
              <a:t>Revelation 14:9-11</a:t>
            </a:r>
          </a:p>
          <a:p>
            <a:pPr algn="l"/>
            <a:r>
              <a:rPr lang="en-US" sz="3200" b="1" i="0" baseline="30000" dirty="0">
                <a:solidFill>
                  <a:srgbClr val="000000"/>
                </a:solidFill>
                <a:effectLst/>
                <a:latin typeface="system-ui"/>
              </a:rPr>
              <a:t>9 </a:t>
            </a:r>
            <a:r>
              <a:rPr lang="en-US" sz="3200" b="0" i="0" dirty="0">
                <a:solidFill>
                  <a:srgbClr val="000000"/>
                </a:solidFill>
                <a:effectLst/>
                <a:latin typeface="system-ui"/>
              </a:rPr>
              <a:t>A third angel followed them and said in a loud voice: “If anyone worships the beast and its image and receives its mark on their forehead or on their hand, </a:t>
            </a:r>
            <a:r>
              <a:rPr lang="en-US" sz="3200" b="1" i="0" baseline="30000" dirty="0">
                <a:solidFill>
                  <a:srgbClr val="000000"/>
                </a:solidFill>
                <a:effectLst/>
                <a:latin typeface="system-ui"/>
              </a:rPr>
              <a:t>10 </a:t>
            </a:r>
            <a:r>
              <a:rPr lang="en-US" sz="3200" b="0" i="0" dirty="0">
                <a:solidFill>
                  <a:srgbClr val="000000"/>
                </a:solidFill>
                <a:effectLst/>
                <a:latin typeface="system-ui"/>
              </a:rPr>
              <a:t>they, too, will drink the wine of God’s fury, which has been poured full strength into the cup of his wrath. They will be tormented with burning sulfur in the presence of the holy angels and of the Lamb. </a:t>
            </a:r>
            <a:r>
              <a:rPr lang="en-US" sz="3200" b="1" i="0" baseline="30000" dirty="0">
                <a:solidFill>
                  <a:srgbClr val="000000"/>
                </a:solidFill>
                <a:effectLst/>
                <a:latin typeface="system-ui"/>
              </a:rPr>
              <a:t>11 </a:t>
            </a:r>
            <a:r>
              <a:rPr lang="en-US" sz="3200" b="0" i="0" dirty="0">
                <a:solidFill>
                  <a:srgbClr val="000000"/>
                </a:solidFill>
                <a:effectLst/>
                <a:latin typeface="system-ui"/>
              </a:rPr>
              <a:t>And the smoke of their torment will rise for ever and ever. There will be no rest day or night for those who worship the beast and its image, or for anyone who receives the mark of its name.”</a:t>
            </a:r>
          </a:p>
        </p:txBody>
      </p:sp>
    </p:spTree>
    <p:extLst>
      <p:ext uri="{BB962C8B-B14F-4D97-AF65-F5344CB8AC3E}">
        <p14:creationId xmlns:p14="http://schemas.microsoft.com/office/powerpoint/2010/main" val="1648809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467E6-BB2B-512E-75C8-882857A33402}"/>
              </a:ext>
            </a:extLst>
          </p:cNvPr>
          <p:cNvSpPr>
            <a:spLocks noGrp="1"/>
          </p:cNvSpPr>
          <p:nvPr>
            <p:ph type="title"/>
          </p:nvPr>
        </p:nvSpPr>
        <p:spPr>
          <a:xfrm>
            <a:off x="96982" y="1"/>
            <a:ext cx="12095018" cy="595744"/>
          </a:xfrm>
        </p:spPr>
        <p:txBody>
          <a:bodyPr/>
          <a:lstStyle/>
          <a:p>
            <a:r>
              <a:rPr lang="en-US" sz="1800" u="sng" dirty="0">
                <a:effectLst/>
                <a:latin typeface="Aptos" panose="020B0004020202020204" pitchFamily="34" charset="0"/>
                <a:ea typeface="Times New Roman" panose="02020603050405020304" pitchFamily="18" charset="0"/>
                <a:cs typeface="Aptos" panose="020B0004020202020204" pitchFamily="34" charset="0"/>
              </a:rPr>
              <a:t> </a:t>
            </a:r>
            <a:r>
              <a:rPr lang="en-US" sz="3600" u="sng" dirty="0">
                <a:effectLst/>
                <a:latin typeface="Aptos" panose="020B0004020202020204" pitchFamily="34" charset="0"/>
                <a:ea typeface="Times New Roman" panose="02020603050405020304" pitchFamily="18" charset="0"/>
                <a:cs typeface="Aptos" panose="020B0004020202020204" pitchFamily="34" charset="0"/>
              </a:rPr>
              <a:t>Jesus Bore the Cup of God’s Wrath</a:t>
            </a:r>
            <a:endParaRPr lang="en-US" u="sng" dirty="0"/>
          </a:p>
        </p:txBody>
      </p:sp>
      <p:sp>
        <p:nvSpPr>
          <p:cNvPr id="7" name="TextBox 6">
            <a:extLst>
              <a:ext uri="{FF2B5EF4-FFF2-40B4-BE49-F238E27FC236}">
                <a16:creationId xmlns:a16="http://schemas.microsoft.com/office/drawing/2014/main" id="{093D638B-4CF8-A419-A717-F4DCC465DBBC}"/>
              </a:ext>
            </a:extLst>
          </p:cNvPr>
          <p:cNvSpPr txBox="1"/>
          <p:nvPr/>
        </p:nvSpPr>
        <p:spPr>
          <a:xfrm>
            <a:off x="0" y="595745"/>
            <a:ext cx="12095017" cy="5016758"/>
          </a:xfrm>
          <a:prstGeom prst="rect">
            <a:avLst/>
          </a:prstGeom>
          <a:noFill/>
        </p:spPr>
        <p:txBody>
          <a:bodyPr wrap="square">
            <a:spAutoFit/>
          </a:bodyPr>
          <a:lstStyle/>
          <a:p>
            <a:r>
              <a:rPr lang="en-US" sz="3200" dirty="0"/>
              <a:t>Matthew 26:36–39 (Jesus in Gethsemane)</a:t>
            </a:r>
          </a:p>
          <a:p>
            <a:r>
              <a:rPr lang="en-US" sz="3200" b="1" dirty="0"/>
              <a:t>“Then Jesus went with his disciples to a place called Gethsemane, and he said to them, ‘Sit here while I go over there and pray.’ He took Peter and the two sons of Zebedee along with him, and he began to be sorrowful and troubled. Then he said to them, ‘My soul is overwhelmed with sorrow to the point of death. Stay here and keep watch with me.’</a:t>
            </a:r>
          </a:p>
          <a:p>
            <a:r>
              <a:rPr lang="en-US" sz="3200" b="1" dirty="0"/>
              <a:t>Going a little farther, he fell with his face to the ground and prayed, ‘My Father, if it is possible, may this cup be taken from me. Yet not as I will, but as you will.’”</a:t>
            </a:r>
          </a:p>
        </p:txBody>
      </p:sp>
    </p:spTree>
    <p:extLst>
      <p:ext uri="{BB962C8B-B14F-4D97-AF65-F5344CB8AC3E}">
        <p14:creationId xmlns:p14="http://schemas.microsoft.com/office/powerpoint/2010/main" val="491915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6F7C9F-9388-40FB-5E39-2C3C5D489646}"/>
              </a:ext>
            </a:extLst>
          </p:cNvPr>
          <p:cNvSpPr>
            <a:spLocks noGrp="1"/>
          </p:cNvSpPr>
          <p:nvPr>
            <p:ph type="body" sz="half" idx="2"/>
          </p:nvPr>
        </p:nvSpPr>
        <p:spPr>
          <a:xfrm>
            <a:off x="0" y="0"/>
            <a:ext cx="6096000" cy="6525491"/>
          </a:xfrm>
        </p:spPr>
        <p:txBody>
          <a:bodyPr>
            <a:normAutofit fontScale="85000" lnSpcReduction="20000"/>
          </a:bodyPr>
          <a:lstStyle/>
          <a:p>
            <a:r>
              <a:rPr lang="en-US" sz="3200" dirty="0"/>
              <a:t>“Jesus, knowing the full weight of God’s wrath, prayed in anguish. He knew the price of our sin but chose to bear it anyway. That’s the depth of His love.”</a:t>
            </a:r>
          </a:p>
          <a:p>
            <a:endParaRPr lang="en-US" sz="3200" dirty="0"/>
          </a:p>
          <a:p>
            <a:r>
              <a:rPr lang="en-US" sz="3200" i="1" dirty="0"/>
              <a:t>---Imagine someone stepping in front of an oncoming train to push you out of the way. You live because they took the hit. Jesus did this for us—not with a train but with the full weight of God’s wrath.</a:t>
            </a:r>
          </a:p>
          <a:p>
            <a:endParaRPr lang="en-US" sz="3200" dirty="0"/>
          </a:p>
          <a:p>
            <a:r>
              <a:rPr lang="en-US" sz="3200" dirty="0"/>
              <a:t>Romans 5:8–9</a:t>
            </a:r>
          </a:p>
          <a:p>
            <a:r>
              <a:rPr lang="en-US" sz="3200" dirty="0"/>
              <a:t>“But God demonstrates his own love for us in this: While we were still sinners, Christ died for us. Since we have now been justified by his blood, how much more shall we be saved from God’s wrath through him!”</a:t>
            </a:r>
          </a:p>
          <a:p>
            <a:endParaRPr lang="en-US" dirty="0"/>
          </a:p>
        </p:txBody>
      </p:sp>
      <p:pic>
        <p:nvPicPr>
          <p:cNvPr id="8" name="Picture Placeholder 7">
            <a:extLst>
              <a:ext uri="{FF2B5EF4-FFF2-40B4-BE49-F238E27FC236}">
                <a16:creationId xmlns:a16="http://schemas.microsoft.com/office/drawing/2014/main" id="{C9187A3B-0995-D94A-D363-4320AA4EDE7F}"/>
              </a:ext>
            </a:extLst>
          </p:cNvPr>
          <p:cNvPicPr>
            <a:picLocks noGrp="1" noChangeAspect="1"/>
          </p:cNvPicPr>
          <p:nvPr>
            <p:ph type="pic" idx="1"/>
          </p:nvPr>
        </p:nvPicPr>
        <p:blipFill>
          <a:blip r:embed="rId2"/>
          <a:srcRect l="14369" r="14369"/>
          <a:stretch>
            <a:fillRect/>
          </a:stretch>
        </p:blipFill>
        <p:spPr>
          <a:xfrm>
            <a:off x="6096000" y="0"/>
            <a:ext cx="6096000" cy="4813457"/>
          </a:xfrm>
          <a:prstGeom prst="rect">
            <a:avLst/>
          </a:prstGeom>
        </p:spPr>
      </p:pic>
    </p:spTree>
    <p:extLst>
      <p:ext uri="{BB962C8B-B14F-4D97-AF65-F5344CB8AC3E}">
        <p14:creationId xmlns:p14="http://schemas.microsoft.com/office/powerpoint/2010/main" val="716490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0B6DA3-1A54-6266-2B6C-94608015D9BD}"/>
              </a:ext>
            </a:extLst>
          </p:cNvPr>
          <p:cNvSpPr txBox="1"/>
          <p:nvPr/>
        </p:nvSpPr>
        <p:spPr>
          <a:xfrm>
            <a:off x="0" y="0"/>
            <a:ext cx="12192000" cy="4524315"/>
          </a:xfrm>
          <a:prstGeom prst="rect">
            <a:avLst/>
          </a:prstGeom>
          <a:noFill/>
        </p:spPr>
        <p:txBody>
          <a:bodyPr wrap="square">
            <a:spAutoFit/>
          </a:bodyPr>
          <a:lstStyle/>
          <a:p>
            <a:r>
              <a:rPr lang="en-US" sz="3600" dirty="0"/>
              <a:t>Where in your life do you need to let God confront sin? </a:t>
            </a:r>
          </a:p>
          <a:p>
            <a:r>
              <a:rPr lang="en-US" sz="3600" dirty="0"/>
              <a:t>Are you clinging to the lie that you’re ‘fine just the way you are,’ ?</a:t>
            </a:r>
          </a:p>
          <a:p>
            <a:endParaRPr lang="en-US" sz="3600" dirty="0"/>
          </a:p>
          <a:p>
            <a:r>
              <a:rPr lang="en-US" sz="3600" dirty="0"/>
              <a:t>Are you willing to let Him transform you? </a:t>
            </a:r>
          </a:p>
          <a:p>
            <a:endParaRPr lang="en-US" sz="3600" dirty="0"/>
          </a:p>
          <a:p>
            <a:r>
              <a:rPr lang="en-US" sz="3600" dirty="0"/>
              <a:t>Jesus didn’t drink the cup of wrath so you could stay in bondage—  He did it to set you free.</a:t>
            </a:r>
          </a:p>
        </p:txBody>
      </p:sp>
    </p:spTree>
    <p:extLst>
      <p:ext uri="{BB962C8B-B14F-4D97-AF65-F5344CB8AC3E}">
        <p14:creationId xmlns:p14="http://schemas.microsoft.com/office/powerpoint/2010/main" val="3489752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F27CA2-F159-347D-6150-33FE37205BC1}"/>
              </a:ext>
            </a:extLst>
          </p:cNvPr>
          <p:cNvSpPr txBox="1"/>
          <p:nvPr/>
        </p:nvSpPr>
        <p:spPr>
          <a:xfrm>
            <a:off x="0" y="0"/>
            <a:ext cx="12192000" cy="369332"/>
          </a:xfrm>
          <a:prstGeom prst="rect">
            <a:avLst/>
          </a:prstGeom>
          <a:noFill/>
        </p:spPr>
        <p:txBody>
          <a:bodyPr wrap="square">
            <a:spAutoFit/>
          </a:bodyPr>
          <a:lstStyle/>
          <a:p>
            <a:r>
              <a:rPr lang="en-US" dirty="0"/>
              <a:t>“</a:t>
            </a:r>
          </a:p>
        </p:txBody>
      </p:sp>
      <p:sp>
        <p:nvSpPr>
          <p:cNvPr id="5" name="TextBox 4">
            <a:extLst>
              <a:ext uri="{FF2B5EF4-FFF2-40B4-BE49-F238E27FC236}">
                <a16:creationId xmlns:a16="http://schemas.microsoft.com/office/drawing/2014/main" id="{89DAE067-657B-6095-E20C-EE1389C57B4C}"/>
              </a:ext>
            </a:extLst>
          </p:cNvPr>
          <p:cNvSpPr txBox="1"/>
          <p:nvPr/>
        </p:nvSpPr>
        <p:spPr>
          <a:xfrm>
            <a:off x="0" y="1"/>
            <a:ext cx="12192000" cy="7017306"/>
          </a:xfrm>
          <a:prstGeom prst="rect">
            <a:avLst/>
          </a:prstGeom>
          <a:noFill/>
        </p:spPr>
        <p:txBody>
          <a:bodyPr wrap="square">
            <a:spAutoFit/>
          </a:bodyPr>
          <a:lstStyle/>
          <a:p>
            <a:r>
              <a:rPr lang="en-US" sz="2400" dirty="0"/>
              <a:t>God’s love is greater than we can comprehend because it’s not the soft, sentimental love we often imagine. It’s holy. It’s relentless. And it’s transformative. </a:t>
            </a:r>
          </a:p>
          <a:p>
            <a:endParaRPr lang="en-US" sz="2400" dirty="0"/>
          </a:p>
          <a:p>
            <a:r>
              <a:rPr lang="en-US" sz="2400" dirty="0"/>
              <a:t>Jesus didn’t come into the world to say, “You’re fine just the way you are.” He came to rescue us from the sin that separates us from God. His love confronts us because it refuses to leave us broken. His love bore the wrath we deserved so that we could stand forgiven and free.</a:t>
            </a:r>
          </a:p>
          <a:p>
            <a:endParaRPr lang="en-US" sz="2400" dirty="0"/>
          </a:p>
          <a:p>
            <a:r>
              <a:rPr lang="en-US" sz="2400" dirty="0"/>
              <a:t>Jesus doesn’t just save us from drowning, he helps us up, teaches us how to walk on solid ground, transforms us into someone that can help rescue others.  </a:t>
            </a:r>
          </a:p>
          <a:p>
            <a:endParaRPr lang="en-US" sz="2400" dirty="0"/>
          </a:p>
          <a:p>
            <a:r>
              <a:rPr lang="en-US" sz="2400" dirty="0">
                <a:effectLst/>
                <a:latin typeface="Aptos" panose="020B0004020202020204" pitchFamily="34" charset="0"/>
                <a:ea typeface="Aptos" panose="020B0004020202020204" pitchFamily="34" charset="0"/>
                <a:cs typeface="Aptos" panose="020B0004020202020204" pitchFamily="34" charset="0"/>
              </a:rPr>
              <a:t>Today, don’t settle for a shallow version of God’s love. Let it challenge you. Let it transform you. Let it call you into the fullness of life He died to give you. That’s the relentless love of a holy God</a:t>
            </a:r>
          </a:p>
          <a:p>
            <a:endParaRPr lang="en-US" sz="2400" dirty="0">
              <a:latin typeface="Aptos" panose="020B0004020202020204" pitchFamily="34" charset="0"/>
            </a:endParaRPr>
          </a:p>
          <a:p>
            <a:pPr algn="l"/>
            <a:r>
              <a:rPr lang="en-US" sz="2800" b="1" i="0" dirty="0">
                <a:solidFill>
                  <a:srgbClr val="000000"/>
                </a:solidFill>
                <a:effectLst/>
                <a:latin typeface="system-ui"/>
              </a:rPr>
              <a:t>1 John 3:16</a:t>
            </a:r>
          </a:p>
          <a:p>
            <a:pPr algn="l"/>
            <a:r>
              <a:rPr lang="en-US" sz="2800" b="1" i="0" baseline="30000" dirty="0">
                <a:solidFill>
                  <a:srgbClr val="000000"/>
                </a:solidFill>
                <a:effectLst/>
                <a:latin typeface="system-ui"/>
              </a:rPr>
              <a:t>16 </a:t>
            </a:r>
            <a:r>
              <a:rPr lang="en-US" sz="2800" b="1" i="0" dirty="0">
                <a:solidFill>
                  <a:srgbClr val="000000"/>
                </a:solidFill>
                <a:effectLst/>
                <a:latin typeface="system-ui"/>
              </a:rPr>
              <a:t>This is how we know what love is: Jesus Christ laid down his life for us. And we ought to lay down our lives for our brothers and sisters.</a:t>
            </a:r>
          </a:p>
          <a:p>
            <a:endParaRPr lang="en-US" dirty="0"/>
          </a:p>
        </p:txBody>
      </p:sp>
    </p:spTree>
    <p:extLst>
      <p:ext uri="{BB962C8B-B14F-4D97-AF65-F5344CB8AC3E}">
        <p14:creationId xmlns:p14="http://schemas.microsoft.com/office/powerpoint/2010/main" val="27312583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71</TotalTime>
  <Words>1993</Words>
  <Application>Microsoft Office PowerPoint</Application>
  <PresentationFormat>Widescreen</PresentationFormat>
  <Paragraphs>64</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Aptos Display</vt:lpstr>
      <vt:lpstr>Arial</vt:lpstr>
      <vt:lpstr>Courier New</vt:lpstr>
      <vt:lpstr>system-ui</vt:lpstr>
      <vt:lpstr>Office Theme</vt:lpstr>
      <vt:lpstr>PowerPoint Presentation</vt:lpstr>
      <vt:lpstr>PowerPoint Presentation</vt:lpstr>
      <vt:lpstr>“God’s Love: Confronting Sin and Transforming Lives”</vt:lpstr>
      <vt:lpstr>‘Jesus loves you just the way you are.’</vt:lpstr>
      <vt:lpstr>PowerPoint Presentation</vt:lpstr>
      <vt:lpstr>PowerPoint Presentation</vt:lpstr>
      <vt:lpstr>PowerPoint Presentation</vt:lpstr>
      <vt:lpstr> Jesus Bore the Cup of God’s Wrath</vt:lpstr>
      <vt:lpstr>PowerPoint Presentation</vt:lpstr>
      <vt:lpstr> Jesus Bore the Cup of God’s Wrath</vt:lpstr>
      <vt:lpstr> Jesus Bore the Cup of God’s Wrath</vt:lpstr>
      <vt:lpstr> Jesus Bore the Cup of God’s Wrath</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Simmons, Thomas - Washington, DC</dc:creator>
  <cp:lastModifiedBy>Simmons, Thomas - Washington, DC</cp:lastModifiedBy>
  <cp:revision>2</cp:revision>
  <dcterms:created xsi:type="dcterms:W3CDTF">2024-12-01T04:32:07Z</dcterms:created>
  <dcterms:modified xsi:type="dcterms:W3CDTF">2024-12-01T05:43:44Z</dcterms:modified>
</cp:coreProperties>
</file>