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05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5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2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7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7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6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0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2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4727-DE0E-48F2-8578-E2A4ECD3CEDF}" type="datetimeFigureOut">
              <a:rPr lang="en-US" smtClean="0"/>
              <a:t>11/19/2017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B3EB8-8362-49AB-9755-4BCF42BA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8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8824727-DE0E-48F2-8578-E2A4ECD3CEDF}" type="datetimeFigureOut">
              <a:rPr lang="en-US" smtClean="0"/>
              <a:pPr/>
              <a:t>11/19/2017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9B3EB8-8362-49AB-9755-4BCF42BAF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2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often give more then they are asked to give.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Exodus 36:1-7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4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in response to a great cause.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2 Corinthians 8-9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7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often give more then they are asked to give.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Exodus 36:1-7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7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our of their substance whether large or small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Luke 21:1-4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6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more than just their money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Luke 10:25-37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558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even when it doesn’t make sense.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Genesis 45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7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to help others, even when they differ from one another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Luke 7:1-10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36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even when it seems impossible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Matthew 14:14-21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as a byproduct of their own personal transformation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Luke 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95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Generous people give out of their own poverty. </a:t>
            </a:r>
            <a:br>
              <a:rPr lang="en-US" dirty="0" smtClean="0"/>
            </a:br>
            <a:r>
              <a:rPr lang="en-US" dirty="0" smtClean="0"/>
              <a:t>(not just monetarily)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Luke 21:1-4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175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Generous People will give when others will not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Phillippians</a:t>
            </a:r>
            <a:r>
              <a:rPr lang="en-US" dirty="0" smtClean="0"/>
              <a:t> 4:15-16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11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86B9D1D-9925-41F0-819D-0BE5647CFFBA}" vid="{031E5C72-D7B8-40EA-95C2-520B95B430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</TotalTime>
  <Words>136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Generous People often give more then they are asked to give.</vt:lpstr>
      <vt:lpstr>Generous People give in response to a great cause.</vt:lpstr>
      <vt:lpstr>Generous People often give more then they are asked to give.</vt:lpstr>
      <vt:lpstr>Generous People give our of their substance whether large or small</vt:lpstr>
      <vt:lpstr>Generous people give more than just their money</vt:lpstr>
      <vt:lpstr>Generous People give even when it doesn’t make sense.</vt:lpstr>
      <vt:lpstr>Generous people give to help others, even when they differ from one another</vt:lpstr>
      <vt:lpstr>Generous People give even when it seems impossible</vt:lpstr>
      <vt:lpstr>Generous people give as a byproduct of their own personal transformation</vt:lpstr>
      <vt:lpstr>Generous people give out of their own poverty.  (not just monetarily)</vt:lpstr>
      <vt:lpstr>Generous People will give when others will not</vt:lpstr>
    </vt:vector>
  </TitlesOfParts>
  <Company>US Postal Service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Generous People often give more then they are asked to give.</dc:title>
  <dc:creator>Simmons, Thomas M</dc:creator>
  <cp:lastModifiedBy>Simmons, Thomas M</cp:lastModifiedBy>
  <cp:revision>2</cp:revision>
  <dcterms:created xsi:type="dcterms:W3CDTF">2017-11-19T17:04:03Z</dcterms:created>
  <dcterms:modified xsi:type="dcterms:W3CDTF">2017-11-19T17:37:19Z</dcterms:modified>
</cp:coreProperties>
</file>